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9" r:id="rId2"/>
    <p:sldId id="256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81" r:id="rId12"/>
    <p:sldId id="265" r:id="rId13"/>
    <p:sldId id="282" r:id="rId14"/>
    <p:sldId id="283" r:id="rId15"/>
    <p:sldId id="266" r:id="rId16"/>
    <p:sldId id="284" r:id="rId17"/>
    <p:sldId id="285" r:id="rId18"/>
    <p:sldId id="278" r:id="rId19"/>
    <p:sldId id="267" r:id="rId20"/>
    <p:sldId id="286" r:id="rId21"/>
    <p:sldId id="287" r:id="rId22"/>
    <p:sldId id="268" r:id="rId23"/>
    <p:sldId id="290" r:id="rId24"/>
    <p:sldId id="277" r:id="rId25"/>
    <p:sldId id="276" r:id="rId26"/>
    <p:sldId id="275" r:id="rId27"/>
    <p:sldId id="288" r:id="rId28"/>
    <p:sldId id="269" r:id="rId29"/>
    <p:sldId id="270" r:id="rId30"/>
    <p:sldId id="271" r:id="rId31"/>
    <p:sldId id="272" r:id="rId32"/>
    <p:sldId id="273" r:id="rId33"/>
    <p:sldId id="27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936345600" cy="93634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96067E-AF37-43CA-B940-A12FF450CF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D714EB-BA9E-4CE7-A254-E2B5FE7E03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6E43E-B9CC-4873-A6DA-9AF3BAEE64B4}" type="slidenum">
              <a:rPr lang="en-US"/>
              <a:pPr/>
              <a:t>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05356-9661-40D0-BB7C-9B310ECDB6D2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9652B-D3EB-485D-9E4D-64623067806D}" type="slidenum">
              <a:rPr lang="en-US"/>
              <a:pPr/>
              <a:t>11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88071-0EDD-4158-834A-0D630DC85D68}" type="slidenum">
              <a:rPr lang="en-US"/>
              <a:pPr/>
              <a:t>12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DDBB6-F7AC-4925-BDAD-BAFCF16AA890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D92C5-923C-415E-BC1F-2AB3165E023B}" type="slidenum">
              <a:rPr lang="en-US"/>
              <a:pPr/>
              <a:t>14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E085D-6F65-4428-9478-291A3399EFA0}" type="slidenum">
              <a:rPr lang="en-US"/>
              <a:pPr/>
              <a:t>15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36C6D-2115-406F-83E1-87FB1F61B5E3}" type="slidenum">
              <a:rPr lang="en-US"/>
              <a:pPr/>
              <a:t>16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F07B6-DEFF-4ABC-BADA-40369B1FF816}" type="slidenum">
              <a:rPr lang="en-US"/>
              <a:pPr/>
              <a:t>17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B64B7-B31F-411D-BD20-9607D45D65EC}" type="slidenum">
              <a:rPr lang="en-US"/>
              <a:pPr/>
              <a:t>18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5E29D-C131-42D4-9551-4B4AA9600257}" type="slidenum">
              <a:rPr lang="en-US"/>
              <a:pPr/>
              <a:t>19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30023-FA8D-4B73-A944-3B872F12E8E7}" type="slidenum">
              <a:rPr lang="en-US"/>
              <a:pPr/>
              <a:t>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C739F-5AB1-4002-A953-26A41659CD5C}" type="slidenum">
              <a:rPr lang="en-US"/>
              <a:pPr/>
              <a:t>20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1A85C-B796-42DD-A615-9BAD73990EFE}" type="slidenum">
              <a:rPr lang="en-US"/>
              <a:pPr/>
              <a:t>21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54224-1B73-4503-A5C8-8D61BC464446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85CA0-3607-430E-B8E2-BC48EA4C6C76}" type="slidenum">
              <a:rPr lang="en-US"/>
              <a:pPr/>
              <a:t>23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8B956-02AA-4712-9F8A-C8379C85124F}" type="slidenum">
              <a:rPr lang="en-US"/>
              <a:pPr/>
              <a:t>24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C1F80-3338-4A9E-B6A5-60A9EC196321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6167A-70E7-4920-AFB4-D028C2E32B19}" type="slidenum">
              <a:rPr lang="en-US"/>
              <a:pPr/>
              <a:t>26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836D9-9F36-4CAB-94F8-F933FB058F62}" type="slidenum">
              <a:rPr lang="en-US"/>
              <a:pPr/>
              <a:t>27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0FBD5-E036-4658-B65A-BD2B25ECC44E}" type="slidenum">
              <a:rPr lang="en-US"/>
              <a:pPr/>
              <a:t>28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8B260-57FA-4925-B409-B80E74AC6074}" type="slidenum">
              <a:rPr lang="en-US"/>
              <a:pPr/>
              <a:t>29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51866-5538-4247-B547-BCC046568216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38E6C-DE1A-44F1-9AAB-5DF85B947704}" type="slidenum">
              <a:rPr lang="en-US"/>
              <a:pPr/>
              <a:t>30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56151-AEEE-406F-8792-A8B72B857B55}" type="slidenum">
              <a:rPr lang="en-US"/>
              <a:pPr/>
              <a:t>31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BC1ED-76A3-4BEA-9F3B-69E8A703D128}" type="slidenum">
              <a:rPr lang="en-US"/>
              <a:pPr/>
              <a:t>32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E1D2-57C6-49BD-A091-D47C581FEC54}" type="slidenum">
              <a:rPr lang="en-US"/>
              <a:pPr/>
              <a:t>33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2CD23-71CF-4B00-82A5-4F3F5912D11B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47059-198F-42BF-BDE2-EBBF7FB98372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C4EFA-0671-4EBD-867A-6172E6F5BC60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8EC2E-D1CD-48EB-BF9B-C213BF6E3053}" type="slidenum">
              <a:rPr lang="en-US"/>
              <a:pPr/>
              <a:t>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E05EC-D154-419C-A821-B15C4FAB5959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1057D-9EAE-4336-A3F2-D3AA3CAB1E1B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E550E-DE22-4ACA-B84B-F1AAB6772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F6EA1-EFD3-4DCE-B968-F7E6520C1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01AE-2340-4377-9BE1-7BF881D5B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66432-2767-4A9F-B348-F76AD62FE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F2B06-2A5F-48FA-A975-915D9507F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402AE-5FB0-4BB0-8697-9AA5DB455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DE6B9-D659-48A9-88E3-CE13FA05A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F34B-FA19-4BD8-99D2-EEC5596B2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D3E5F-39AB-472F-9383-156ACAD4E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EAAC-D090-474C-A911-FA384A7EE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DAFD-0121-4BE6-BA56-EB1AA224B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C40594-6841-4DE4-9010-7733E46C99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9144000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914400" y="593725"/>
            <a:ext cx="731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Responding Biblically to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                  Muslims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200025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Isaiah 60:7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All Kedar’s flocks will be gathered to you; The rams of Nebaioth will serve you, they will be accepted as offerings on My altar.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Jeremiah 49:38-39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Iranian Muslims will come to Christ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Isaiah 19:21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Then the Lord will be known to Egypt, and the Egyptians will know the Lord in that day…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Isaiah 19:25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God said : Blessed is Egypt My people, and Assyria The work of My hands, and Israel my inheritance.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Acts 2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Arab people are evangelized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Revelation 5:9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…for You were slain, and have redeemed us to God by Your blood out of every tribe and tongue and people and nation.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God is working to attract  Muslims to Himself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Good news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8800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51150" y="1122363"/>
            <a:ext cx="731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1 John 4:16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God is love.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9144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14400" y="593725"/>
            <a:ext cx="7315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Genesis 12:2-3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I will bless you…and through you all the families of the earth shall be blessed.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65213" y="541338"/>
            <a:ext cx="7315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The Greatest Commandment  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                 is Love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              Matthew 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065213" y="541338"/>
            <a:ext cx="7315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Ezekiel 33:11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God said: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I have no pleasure in the death of the wicked, but that the wicked turn from his way and live.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173163" y="1789113"/>
            <a:ext cx="6831012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28398" dir="3806097">
                    <a:srgbClr val="000000"/>
                  </a:prstShdw>
                </a:effectLst>
                <a:latin typeface="Arial Black"/>
              </a:rPr>
              <a:t>Cultural Differences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Salam Alakom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Peace be upon you</a:t>
            </a:r>
          </a:p>
          <a:p>
            <a:pPr algn="ctr"/>
            <a:endParaRPr 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 Alakom Al Salam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peace be with you also</a:t>
            </a:r>
          </a:p>
          <a:p>
            <a:pPr algn="ctr"/>
            <a:endParaRPr 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www.muslimministry.com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268538" y="1457325"/>
            <a:ext cx="49799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28398" dir="3806097">
                    <a:srgbClr val="000000"/>
                  </a:prstShdw>
                </a:effectLst>
                <a:latin typeface="Arial Black"/>
              </a:rPr>
              <a:t>Muslims are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076450" y="2181225"/>
            <a:ext cx="55641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28398" dir="3806097">
                    <a:srgbClr val="000000"/>
                  </a:prstShdw>
                </a:effectLst>
                <a:latin typeface="Arial Black"/>
              </a:rPr>
              <a:t>God conscious.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787400" y="1509713"/>
            <a:ext cx="7437438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28398" dir="3806097">
                    <a:srgbClr val="000000"/>
                  </a:prstShdw>
                </a:effectLst>
                <a:latin typeface="Arial Black"/>
              </a:rPr>
              <a:t>Muslims are frightened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822575" y="2235200"/>
            <a:ext cx="3386138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28398" dir="3806097">
                    <a:srgbClr val="000000"/>
                  </a:prstShdw>
                </a:effectLst>
                <a:latin typeface="Arial Black"/>
              </a:rPr>
              <a:t>from God.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312863" y="1554163"/>
            <a:ext cx="6659562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28398" dir="3806097">
                    <a:srgbClr val="000000"/>
                  </a:prstShdw>
                </a:effectLst>
                <a:latin typeface="Arial Black"/>
              </a:rPr>
              <a:t>Muslims are ripe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897063" y="2259013"/>
            <a:ext cx="5256212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28398" dir="3806097">
                    <a:srgbClr val="000000"/>
                  </a:prstShdw>
                </a:effectLst>
                <a:latin typeface="Arial Black"/>
              </a:rPr>
              <a:t>for the gospel.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633538" y="3108325"/>
            <a:ext cx="5876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God wants to equip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25513" y="579438"/>
            <a:ext cx="731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1 Peter 3:15-16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Always be prepared to give an answer to everyone who asks you to explain the hope you have, but do this with gentleness and respect.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Romans 10:13-15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13 For whoever calls on the name of the Lord shall be saved. 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867525" y="5019675"/>
            <a:ext cx="1201738" cy="703263"/>
          </a:xfrm>
          <a:prstGeom prst="rightArrow">
            <a:avLst>
              <a:gd name="adj1" fmla="val 50000"/>
              <a:gd name="adj2" fmla="val 4272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9144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-4572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Genesis 17:20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And as for Ishmael, I have heard you, I will surely bless him; I will make him fruitful and will greatly increase his numbers.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26035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82650" y="803275"/>
            <a:ext cx="731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14 How then shall they call on Him of whom they have not believed? And how shall they believe in Him of whom they have not heard?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867525" y="5019675"/>
            <a:ext cx="1201738" cy="703263"/>
          </a:xfrm>
          <a:prstGeom prst="rightArrow">
            <a:avLst>
              <a:gd name="adj1" fmla="val 50000"/>
              <a:gd name="adj2" fmla="val 4272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15 And how shall they hear without a preacher?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                    Romans 10:13-15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3806097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Ephesians 4:11-12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God gave His church pastors and teachers to equip His church to do the works of the ministry.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Genesis 12:2-3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I will bless you…and through you all the familes of the earth shall be blessed.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9144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Genesis 16:10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God promised Hagar, ‘I will multiply your descendants exceedingly so that they will not be counted for multitude’.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30213" y="696913"/>
            <a:ext cx="8229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Genesis 16:11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God told Hagar, ‘You shall bear a son. You shall call his name Ishmael, because the Lord has heard your affliction.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9144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-4572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Genesis 21:17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God heard Ismael crying.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91440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-4572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Genesis 21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God saved Hagar and Ismael lives.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9425" y="685800"/>
            <a:ext cx="81327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I chronicles 1:28-29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28 The sons of Abraham were Isaac and Ishmael.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29 These are their genealogies: The firstborn of Ishmael was Nebaioth, Then Kedar…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1202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rgbClr val="33339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Isaiah 21:13-17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This verse links Kedar with the Arab people.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533</Words>
  <Application>Microsoft Office PowerPoint</Application>
  <PresentationFormat>On-screen Show (4:3)</PresentationFormat>
  <Paragraphs>101</Paragraphs>
  <Slides>33</Slides>
  <Notes>33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Robin</cp:lastModifiedBy>
  <cp:revision>16</cp:revision>
  <dcterms:created xsi:type="dcterms:W3CDTF">2008-03-14T20:01:55Z</dcterms:created>
  <dcterms:modified xsi:type="dcterms:W3CDTF">2011-09-25T17:31:15Z</dcterms:modified>
</cp:coreProperties>
</file>