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57" r:id="rId21"/>
    <p:sldId id="259" r:id="rId22"/>
    <p:sldId id="278" r:id="rId23"/>
    <p:sldId id="277" r:id="rId24"/>
    <p:sldId id="279" r:id="rId25"/>
    <p:sldId id="281" r:id="rId26"/>
    <p:sldId id="282" r:id="rId27"/>
    <p:sldId id="280" r:id="rId28"/>
    <p:sldId id="283" r:id="rId29"/>
    <p:sldId id="284" r:id="rId30"/>
    <p:sldId id="285" r:id="rId31"/>
    <p:sldId id="286" r:id="rId32"/>
    <p:sldId id="287" r:id="rId33"/>
    <p:sldId id="288" r:id="rId34"/>
    <p:sldId id="299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0" r:id="rId46"/>
    <p:sldId id="301" r:id="rId47"/>
    <p:sldId id="302" r:id="rId48"/>
    <p:sldId id="303" r:id="rId49"/>
    <p:sldId id="304" r:id="rId50"/>
    <p:sldId id="306" r:id="rId51"/>
    <p:sldId id="305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10/4/2014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“Work, Labor, </a:t>
            </a:r>
            <a:r>
              <a:rPr lang="en-US" sz="7200" smtClean="0"/>
              <a:t>and Patience”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1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 4-5,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31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17:6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they found them not, they drew Jason and certain brethren unto the rulers of the city, crying,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that have turned the world upside down are come hither also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699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 Jason hath received: and these all do contrary to the decrees of Caesar, saying that there is another king,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Jesus.</a:t>
            </a:r>
          </a:p>
        </p:txBody>
      </p:sp>
    </p:spTree>
    <p:extLst>
      <p:ext uri="{BB962C8B-B14F-4D97-AF65-F5344CB8AC3E}">
        <p14:creationId xmlns:p14="http://schemas.microsoft.com/office/powerpoint/2010/main" val="79477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troubled the people and the rulers of the city, when they heard these things.</a:t>
            </a:r>
          </a:p>
        </p:txBody>
      </p:sp>
    </p:spTree>
    <p:extLst>
      <p:ext uri="{BB962C8B-B14F-4D97-AF65-F5344CB8AC3E}">
        <p14:creationId xmlns:p14="http://schemas.microsoft.com/office/powerpoint/2010/main" val="4617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89807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they had taken security of Jason, and of the other, they let them go.</a:t>
            </a:r>
          </a:p>
        </p:txBody>
      </p:sp>
    </p:spTree>
    <p:extLst>
      <p:ext uri="{BB962C8B-B14F-4D97-AF65-F5344CB8AC3E}">
        <p14:creationId xmlns:p14="http://schemas.microsoft.com/office/powerpoint/2010/main" val="17705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brethren immediately sent away Paul and Silas by night unto Berea: who coming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thither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went into the synagogue of the Jews.</a:t>
            </a:r>
          </a:p>
        </p:txBody>
      </p:sp>
    </p:spTree>
    <p:extLst>
      <p:ext uri="{BB962C8B-B14F-4D97-AF65-F5344CB8AC3E}">
        <p14:creationId xmlns:p14="http://schemas.microsoft.com/office/powerpoint/2010/main" val="248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17:11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were more noble than those in Thessalonica, in that they received the word with all readiness of mind, and searched the scriptures daily, whether those things were so.</a:t>
            </a:r>
          </a:p>
        </p:txBody>
      </p:sp>
    </p:spTree>
    <p:extLst>
      <p:ext uri="{BB962C8B-B14F-4D97-AF65-F5344CB8AC3E}">
        <p14:creationId xmlns:p14="http://schemas.microsoft.com/office/powerpoint/2010/main" val="220703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many of them believed; also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honourable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women which were Greeks, and of men, not a few.</a:t>
            </a:r>
          </a:p>
        </p:txBody>
      </p:sp>
    </p:spTree>
    <p:extLst>
      <p:ext uri="{BB962C8B-B14F-4D97-AF65-F5344CB8AC3E}">
        <p14:creationId xmlns:p14="http://schemas.microsoft.com/office/powerpoint/2010/main" val="371657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when the Jews of Thessalonica had knowledge that the word of God was preached of Paul at Berea, they came thither also, and stirred up the people.</a:t>
            </a:r>
          </a:p>
        </p:txBody>
      </p:sp>
    </p:spTree>
    <p:extLst>
      <p:ext uri="{BB962C8B-B14F-4D97-AF65-F5344CB8AC3E}">
        <p14:creationId xmlns:p14="http://schemas.microsoft.com/office/powerpoint/2010/main" val="7186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then immediately the brethren sent away Paul to go as it were to the sea: but Silas and Timotheus abode there still.</a:t>
            </a:r>
          </a:p>
        </p:txBody>
      </p:sp>
    </p:spTree>
    <p:extLst>
      <p:ext uri="{BB962C8B-B14F-4D97-AF65-F5344CB8AC3E}">
        <p14:creationId xmlns:p14="http://schemas.microsoft.com/office/powerpoint/2010/main" val="8778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17:15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that conducted Paul brought him unto Athens: and receiving a commandment unto Silas and Timotheus for to come to him with all speed, they departed.</a:t>
            </a:r>
          </a:p>
        </p:txBody>
      </p:sp>
    </p:spTree>
    <p:extLst>
      <p:ext uri="{BB962C8B-B14F-4D97-AF65-F5344CB8AC3E}">
        <p14:creationId xmlns:p14="http://schemas.microsoft.com/office/powerpoint/2010/main" val="61550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Paul, and Silvanus, and Timotheus, unto the church of the Thessalonians which is in God the Father and in the Lord Jesus Christ: Grace be unto you, and peace, from God our Father, and the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25380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19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0"/>
            <a:ext cx="915488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0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Paul, and Silvanus, and Timotheus, unto the church of the Thessalonians which is in God the Father and in the Lord Jesus Christ: Grace be unto you, and peace, from God our Father, and the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31840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give thanks to God always for you all, making mention of you in our prayers;</a:t>
            </a:r>
          </a:p>
        </p:txBody>
      </p:sp>
    </p:spTree>
    <p:extLst>
      <p:ext uri="{BB962C8B-B14F-4D97-AF65-F5344CB8AC3E}">
        <p14:creationId xmlns:p14="http://schemas.microsoft.com/office/powerpoint/2010/main" val="12327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Remembering without ceasing your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of faith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51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love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patience of hope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our Lord Jesus Christ, in the sight of God and our Father;</a:t>
            </a:r>
          </a:p>
        </p:txBody>
      </p:sp>
    </p:spTree>
    <p:extLst>
      <p:ext uri="{BB962C8B-B14F-4D97-AF65-F5344CB8AC3E}">
        <p14:creationId xmlns:p14="http://schemas.microsoft.com/office/powerpoint/2010/main" val="39843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Paul, as his manner was, went in unto them, and three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days reasoned with them out of the scriptures,</a:t>
            </a:r>
          </a:p>
        </p:txBody>
      </p:sp>
    </p:spTree>
    <p:extLst>
      <p:ext uri="{BB962C8B-B14F-4D97-AF65-F5344CB8AC3E}">
        <p14:creationId xmlns:p14="http://schemas.microsoft.com/office/powerpoint/2010/main" val="421986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 and alleging, that Christ must needs have suffered, and risen again from the dead; and that this Jesus, whom I preach unto you, is Christ.</a:t>
            </a:r>
          </a:p>
        </p:txBody>
      </p:sp>
    </p:spTree>
    <p:extLst>
      <p:ext uri="{BB962C8B-B14F-4D97-AF65-F5344CB8AC3E}">
        <p14:creationId xmlns:p14="http://schemas.microsoft.com/office/powerpoint/2010/main" val="36934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Philippians 4:15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ye Philippians know also, that in the beginning of the gospel, when I departed from Macedonia, no church communicated with me as concerning giving and receiving, but ye only.</a:t>
            </a:r>
          </a:p>
        </p:txBody>
      </p:sp>
    </p:spTree>
    <p:extLst>
      <p:ext uri="{BB962C8B-B14F-4D97-AF65-F5344CB8AC3E}">
        <p14:creationId xmlns:p14="http://schemas.microsoft.com/office/powerpoint/2010/main" val="20407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4:16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even in Thessalonica ye sent once and again unto my necessity.</a:t>
            </a:r>
          </a:p>
        </p:txBody>
      </p:sp>
    </p:spTree>
    <p:extLst>
      <p:ext uri="{BB962C8B-B14F-4D97-AF65-F5344CB8AC3E}">
        <p14:creationId xmlns:p14="http://schemas.microsoft.com/office/powerpoint/2010/main" val="426684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658" y="1066800"/>
            <a:ext cx="9100457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ye remember, brethren, our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travail: for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labouring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night and day, because we would not be chargeable unto any of you, we preached unto you the gospel of God.</a:t>
            </a:r>
          </a:p>
        </p:txBody>
      </p:sp>
    </p:spTree>
    <p:extLst>
      <p:ext uri="{BB962C8B-B14F-4D97-AF65-F5344CB8AC3E}">
        <p14:creationId xmlns:p14="http://schemas.microsoft.com/office/powerpoint/2010/main" val="87623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every man that hath this hope in him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purifieth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himself, even as he is pure.</a:t>
            </a:r>
          </a:p>
        </p:txBody>
      </p:sp>
    </p:spTree>
    <p:extLst>
      <p:ext uri="{BB962C8B-B14F-4D97-AF65-F5344CB8AC3E}">
        <p14:creationId xmlns:p14="http://schemas.microsoft.com/office/powerpoint/2010/main" val="133580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Knowing, brethren beloved, your election of God.</a:t>
            </a:r>
          </a:p>
        </p:txBody>
      </p:sp>
    </p:spTree>
    <p:extLst>
      <p:ext uri="{BB962C8B-B14F-4D97-AF65-F5344CB8AC3E}">
        <p14:creationId xmlns:p14="http://schemas.microsoft.com/office/powerpoint/2010/main" val="2980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9457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our gospel came not unto you in word only, but also in power, and in the Holy Ghost, and in much assurance; as ye know what manner of men we were among you for your sake.</a:t>
            </a:r>
          </a:p>
        </p:txBody>
      </p:sp>
    </p:spTree>
    <p:extLst>
      <p:ext uri="{BB962C8B-B14F-4D97-AF65-F5344CB8AC3E}">
        <p14:creationId xmlns:p14="http://schemas.microsoft.com/office/powerpoint/2010/main" val="185934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Thessalonians 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 are bound to give thanks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God for you, brethren beloved of the Lord,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God hath from the beginning chosen you to salvation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 sanctification of the Spirit and belief of the truth:</a:t>
            </a:r>
          </a:p>
        </p:txBody>
      </p:sp>
    </p:spTree>
    <p:extLst>
      <p:ext uri="{BB962C8B-B14F-4D97-AF65-F5344CB8AC3E}">
        <p14:creationId xmlns:p14="http://schemas.microsoft.com/office/powerpoint/2010/main" val="312143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16:8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he is come, he will reprove the world of sin, and of righteousness, and of judgment:</a:t>
            </a:r>
          </a:p>
        </p:txBody>
      </p:sp>
    </p:spTree>
    <p:extLst>
      <p:ext uri="{BB962C8B-B14F-4D97-AF65-F5344CB8AC3E}">
        <p14:creationId xmlns:p14="http://schemas.microsoft.com/office/powerpoint/2010/main" val="351480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Acts 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5657"/>
            <a:ext cx="9067800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 shall receive power, after that the Holy Ghost is come upon you: and ye shall be witnesses unto me both in Jerusalem, and in all Judaea, and in Samaria, and unto the uttermost part of the earth.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69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ye became followers of us, and of the Lord, having received the word in much affliction, with joy of the Holy Ghost:</a:t>
            </a:r>
          </a:p>
        </p:txBody>
      </p:sp>
    </p:spTree>
    <p:extLst>
      <p:ext uri="{BB962C8B-B14F-4D97-AF65-F5344CB8AC3E}">
        <p14:creationId xmlns:p14="http://schemas.microsoft.com/office/powerpoint/2010/main" val="24487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that ye were ensamples to all that believe in Macedonia and Achaia.</a:t>
            </a:r>
          </a:p>
        </p:txBody>
      </p:sp>
    </p:spTree>
    <p:extLst>
      <p:ext uri="{BB962C8B-B14F-4D97-AF65-F5344CB8AC3E}">
        <p14:creationId xmlns:p14="http://schemas.microsoft.com/office/powerpoint/2010/main" val="35913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Brethren, be followers together of me, and mark them which walk so as ye have us for an ensample.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31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from you sounded out the word of the Lord not only in Macedonia and Achaia, but also in every place your faith to God-ward is spread abroad; so that we need not to speak any thing.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45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they themselves shew of us what manner of entering in we had unto you, and how ye turned to God from idols to serve the living and true God;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0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when they had passed through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Amphipolis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Apollonia, they came to Thessalonica, where was a synagogue of the Jews:</a:t>
            </a:r>
          </a:p>
        </p:txBody>
      </p:sp>
    </p:spTree>
    <p:extLst>
      <p:ext uri="{BB962C8B-B14F-4D97-AF65-F5344CB8AC3E}">
        <p14:creationId xmlns:p14="http://schemas.microsoft.com/office/powerpoint/2010/main" val="42322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to wait for his Son from heaven, whom he raised from the dead,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Jesus, which delivered us from the wrath to come.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32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Work of Faith—</a:t>
            </a:r>
          </a:p>
          <a:p>
            <a:pPr marL="36576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Turned to God from Idols!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073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Labor of Love—</a:t>
            </a:r>
          </a:p>
          <a:p>
            <a:pPr marL="36576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Serve the Living and True God!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116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Patience of Hope—</a:t>
            </a:r>
          </a:p>
          <a:p>
            <a:pPr marL="36576" indent="0">
              <a:buNone/>
            </a:pP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Wait for His Son from Heaven!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08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LORD: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name: and my glory will I not give to another, neither my praise to graven images.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90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Timothy 6:17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Charge them that are rich in this world, that they be not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highminded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nor trust in uncertain riches, but in the living God, who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giveth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 richly all things to enjoy;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9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Titus 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grace of God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salvation hath appeared to all men,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Titus 2:12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us that, denying ungodliness and worldly lusts, we should live soberly, righteously, and godly, in this present world;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3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Titus 2:13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that blessed hope, and the glorious appearing of the great God and our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Christ;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22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Titus 2:14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gave himself for us, that he might redeem us from all iniquity, and purify unto himself a peculiar people, zealous of good works.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26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Paul, as his manner was, went in unto them, and three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sabbath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days reasoned with them out of the scriptures,</a:t>
            </a:r>
          </a:p>
        </p:txBody>
      </p:sp>
    </p:spTree>
    <p:extLst>
      <p:ext uri="{BB962C8B-B14F-4D97-AF65-F5344CB8AC3E}">
        <p14:creationId xmlns:p14="http://schemas.microsoft.com/office/powerpoint/2010/main" val="390939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As this Church was: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an Encouragement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an Example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Enthusiastic</a:t>
            </a:r>
          </a:p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Expectant!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9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89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Opening and alleging, that Christ must needs have suffered, and risen again from the dead; and that this Jesus, whom I preach unto you, is Christ.</a:t>
            </a:r>
          </a:p>
        </p:txBody>
      </p:sp>
    </p:spTree>
    <p:extLst>
      <p:ext uri="{BB962C8B-B14F-4D97-AF65-F5344CB8AC3E}">
        <p14:creationId xmlns:p14="http://schemas.microsoft.com/office/powerpoint/2010/main" val="28922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some of them believed, and consorted with Paul and Silas; and of the devout Greeks a great multitude, and of the chief women not a few.</a:t>
            </a:r>
          </a:p>
        </p:txBody>
      </p:sp>
    </p:spTree>
    <p:extLst>
      <p:ext uri="{BB962C8B-B14F-4D97-AF65-F5344CB8AC3E}">
        <p14:creationId xmlns:p14="http://schemas.microsoft.com/office/powerpoint/2010/main" val="13538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Jews which believed not, moved with envy, took unto them certain lewd fellows of the baser sort, and gathered a company, </a:t>
            </a:r>
          </a:p>
        </p:txBody>
      </p:sp>
    </p:spTree>
    <p:extLst>
      <p:ext uri="{BB962C8B-B14F-4D97-AF65-F5344CB8AC3E}">
        <p14:creationId xmlns:p14="http://schemas.microsoft.com/office/powerpoint/2010/main" val="11540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Acts 17:5b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set all the city on an uproar, and assaulted the house of Jason, and sought to bring them out to the people.</a:t>
            </a:r>
          </a:p>
        </p:txBody>
      </p:sp>
    </p:spTree>
    <p:extLst>
      <p:ext uri="{BB962C8B-B14F-4D97-AF65-F5344CB8AC3E}">
        <p14:creationId xmlns:p14="http://schemas.microsoft.com/office/powerpoint/2010/main" val="35219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477</TotalTime>
  <Words>1377</Words>
  <Application>Microsoft Office PowerPoint</Application>
  <PresentationFormat>On-screen Show (4:3)</PresentationFormat>
  <Paragraphs>101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Theme</vt:lpstr>
      <vt:lpstr>“Work, Labor, and Patience”</vt:lpstr>
      <vt:lpstr>1 Thessalonians 1:1</vt:lpstr>
      <vt:lpstr>1 John 3:3</vt:lpstr>
      <vt:lpstr>Acts 17:1</vt:lpstr>
      <vt:lpstr>Acts 17:2</vt:lpstr>
      <vt:lpstr>Acts 17:3</vt:lpstr>
      <vt:lpstr>Acts 17:4</vt:lpstr>
      <vt:lpstr>Acts 17:5a</vt:lpstr>
      <vt:lpstr>Acts 17:5b</vt:lpstr>
      <vt:lpstr>Acts 17:6</vt:lpstr>
      <vt:lpstr>Acts 17:7</vt:lpstr>
      <vt:lpstr>Acts 17:8</vt:lpstr>
      <vt:lpstr>Acts 17:9</vt:lpstr>
      <vt:lpstr>Acts 17:10</vt:lpstr>
      <vt:lpstr>Acts 17:11</vt:lpstr>
      <vt:lpstr>Acts 17:12</vt:lpstr>
      <vt:lpstr>Acts 17:13</vt:lpstr>
      <vt:lpstr>Acts 17:14</vt:lpstr>
      <vt:lpstr>Acts 17:15</vt:lpstr>
      <vt:lpstr>PowerPoint Presentation</vt:lpstr>
      <vt:lpstr>PowerPoint Presentation</vt:lpstr>
      <vt:lpstr>1 Thessalonians 1:1</vt:lpstr>
      <vt:lpstr>1 Thessalonians 1:2</vt:lpstr>
      <vt:lpstr>1 Thessalonians 1:3</vt:lpstr>
      <vt:lpstr>Acts 17:2</vt:lpstr>
      <vt:lpstr>Acts 17:3</vt:lpstr>
      <vt:lpstr>Philippians 4:15</vt:lpstr>
      <vt:lpstr>Philippians 4:16</vt:lpstr>
      <vt:lpstr>1 Thessalonians 2:9</vt:lpstr>
      <vt:lpstr>1 Thessalonians 1:4</vt:lpstr>
      <vt:lpstr>1 Thessalonians 1:5</vt:lpstr>
      <vt:lpstr>2 Thessalonians 2:13</vt:lpstr>
      <vt:lpstr>John 16:8</vt:lpstr>
      <vt:lpstr>Acts 1:8</vt:lpstr>
      <vt:lpstr>1 Thessalonians 1:6</vt:lpstr>
      <vt:lpstr>1 Thessalonians 1:7</vt:lpstr>
      <vt:lpstr>Philippians 3:17</vt:lpstr>
      <vt:lpstr>1 Thessalonians 1:8</vt:lpstr>
      <vt:lpstr>1 Thessalonians 1:9</vt:lpstr>
      <vt:lpstr>1 Thessalonians 1:10</vt:lpstr>
      <vt:lpstr>PowerPoint Presentation</vt:lpstr>
      <vt:lpstr>PowerPoint Presentation</vt:lpstr>
      <vt:lpstr>PowerPoint Presentation</vt:lpstr>
      <vt:lpstr>Isaiah 42:8</vt:lpstr>
      <vt:lpstr>1 Timothy 6:17</vt:lpstr>
      <vt:lpstr>Titus 2:11</vt:lpstr>
      <vt:lpstr>Titus 2:12</vt:lpstr>
      <vt:lpstr>Titus 2:13</vt:lpstr>
      <vt:lpstr>Titus 2:14</vt:lpstr>
      <vt:lpstr>As this Church was: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“Receiving and Responding”</dc:title>
  <dc:creator>Charlie</dc:creator>
  <cp:lastModifiedBy>Charlie</cp:lastModifiedBy>
  <cp:revision>19</cp:revision>
  <dcterms:created xsi:type="dcterms:W3CDTF">2014-09-30T23:33:36Z</dcterms:created>
  <dcterms:modified xsi:type="dcterms:W3CDTF">2014-10-04T20:08:10Z</dcterms:modified>
</cp:coreProperties>
</file>