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10/25/2014</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10/25/2014</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10/25/2014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10/25/2014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10/25/2014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10/25/2014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10/25/2014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10/25/2014</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10/25/2014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10/25/2014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10/25/2014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10/25/2014</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15400" cy="2301240"/>
          </a:xfrm>
        </p:spPr>
        <p:txBody>
          <a:bodyPr>
            <a:noAutofit/>
          </a:bodyPr>
          <a:lstStyle/>
          <a:p>
            <a:r>
              <a:rPr lang="en-US" sz="7200" dirty="0" smtClean="0"/>
              <a:t>Walk To Please God!</a:t>
            </a:r>
            <a:endParaRPr lang="en-US" sz="7200" dirty="0"/>
          </a:p>
        </p:txBody>
      </p:sp>
      <p:sp>
        <p:nvSpPr>
          <p:cNvPr id="3" name="Subtitle 2"/>
          <p:cNvSpPr>
            <a:spLocks noGrp="1"/>
          </p:cNvSpPr>
          <p:nvPr>
            <p:ph type="subTitle" idx="1"/>
          </p:nvPr>
        </p:nvSpPr>
        <p:spPr>
          <a:xfrm>
            <a:off x="76200" y="1544812"/>
            <a:ext cx="8915400" cy="1752600"/>
          </a:xfrm>
        </p:spPr>
        <p:txBody>
          <a:bodyPr>
            <a:noAutofit/>
          </a:bodyPr>
          <a:lstStyle/>
          <a:p>
            <a:r>
              <a:rPr lang="en-US" sz="5600" b="1" dirty="0" smtClean="0">
                <a:effectLst>
                  <a:outerShdw blurRad="38100" dist="38100" dir="2700000" algn="tl">
                    <a:srgbClr val="000000">
                      <a:alpha val="43137"/>
                    </a:srgbClr>
                  </a:outerShdw>
                </a:effectLst>
              </a:rPr>
              <a:t>1 Thessalonians 4</a:t>
            </a:r>
          </a:p>
          <a:p>
            <a:r>
              <a:rPr lang="en-US" sz="5600" b="1" dirty="0" smtClean="0">
                <a:effectLst>
                  <a:outerShdw blurRad="38100" dist="38100" dir="2700000" algn="tl">
                    <a:srgbClr val="000000">
                      <a:alpha val="43137"/>
                    </a:srgbClr>
                  </a:outerShdw>
                </a:effectLst>
              </a:rPr>
              <a:t>October 25-26, 2014</a:t>
            </a:r>
          </a:p>
          <a:p>
            <a:r>
              <a:rPr lang="en-US" sz="5600" b="1" dirty="0" smtClean="0">
                <a:effectLst>
                  <a:outerShdw blurRad="38100" dist="38100" dir="2700000" algn="tl">
                    <a:srgbClr val="000000">
                      <a:alpha val="43137"/>
                    </a:srgbClr>
                  </a:outerShdw>
                </a:effectLst>
              </a:rPr>
              <a:t>Calvary Chapel of El Paso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62198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96200" cy="1143000"/>
          </a:xfrm>
        </p:spPr>
        <p:txBody>
          <a:bodyPr>
            <a:noAutofit/>
          </a:bodyPr>
          <a:lstStyle/>
          <a:p>
            <a:r>
              <a:rPr lang="en-US" sz="7200" dirty="0" smtClean="0"/>
              <a:t>1 Corinthians 9:25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every man that </a:t>
            </a:r>
            <a:r>
              <a:rPr lang="en-US" sz="5400" b="1" dirty="0" err="1">
                <a:effectLst>
                  <a:outerShdw blurRad="38100" dist="38100" dir="2700000" algn="tl">
                    <a:srgbClr val="000000">
                      <a:alpha val="43137"/>
                    </a:srgbClr>
                  </a:outerShdw>
                </a:effectLst>
              </a:rPr>
              <a:t>striveth</a:t>
            </a:r>
            <a:r>
              <a:rPr lang="en-US" sz="5400" b="1" dirty="0">
                <a:effectLst>
                  <a:outerShdw blurRad="38100" dist="38100" dir="2700000" algn="tl">
                    <a:srgbClr val="000000">
                      <a:alpha val="43137"/>
                    </a:srgbClr>
                  </a:outerShdw>
                </a:effectLst>
              </a:rPr>
              <a:t> for the mastery is temperate in all things. Now they </a:t>
            </a:r>
            <a:r>
              <a:rPr lang="en-US" sz="5400" b="1" i="1" dirty="0">
                <a:effectLst>
                  <a:outerShdw blurRad="38100" dist="38100" dir="2700000" algn="tl">
                    <a:srgbClr val="000000">
                      <a:alpha val="43137"/>
                    </a:srgbClr>
                  </a:outerShdw>
                </a:effectLst>
              </a:rPr>
              <a:t>do it</a:t>
            </a:r>
            <a:r>
              <a:rPr lang="en-US" sz="5400" b="1" dirty="0">
                <a:effectLst>
                  <a:outerShdw blurRad="38100" dist="38100" dir="2700000" algn="tl">
                    <a:srgbClr val="000000">
                      <a:alpha val="43137"/>
                    </a:srgbClr>
                  </a:outerShdw>
                </a:effectLst>
              </a:rPr>
              <a:t> to obtain a corruptible crown; but we an incorruptible.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246948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96200" cy="1143000"/>
          </a:xfrm>
        </p:spPr>
        <p:txBody>
          <a:bodyPr>
            <a:noAutofit/>
          </a:bodyPr>
          <a:lstStyle/>
          <a:p>
            <a:r>
              <a:rPr lang="en-US" sz="7200" dirty="0" smtClean="0"/>
              <a:t>1 Corinthians 9:26</a:t>
            </a:r>
            <a:endParaRPr lang="en-US" sz="7200" dirty="0"/>
          </a:p>
        </p:txBody>
      </p:sp>
      <p:sp>
        <p:nvSpPr>
          <p:cNvPr id="3" name="Content Placeholder 2"/>
          <p:cNvSpPr>
            <a:spLocks noGrp="1"/>
          </p:cNvSpPr>
          <p:nvPr>
            <p:ph idx="1"/>
          </p:nvPr>
        </p:nvSpPr>
        <p:spPr>
          <a:xfrm>
            <a:off x="0" y="1600200"/>
            <a:ext cx="9067800" cy="51816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I therefore so run, not as uncertainly; so fight I, not as one that </a:t>
            </a:r>
            <a:r>
              <a:rPr lang="en-US" sz="5400" b="1" dirty="0" err="1">
                <a:effectLst>
                  <a:outerShdw blurRad="38100" dist="38100" dir="2700000" algn="tl">
                    <a:srgbClr val="000000">
                      <a:alpha val="43137"/>
                    </a:srgbClr>
                  </a:outerShdw>
                </a:effectLst>
              </a:rPr>
              <a:t>beateth</a:t>
            </a:r>
            <a:r>
              <a:rPr lang="en-US" sz="5400" b="1" dirty="0">
                <a:effectLst>
                  <a:outerShdw blurRad="38100" dist="38100" dir="2700000" algn="tl">
                    <a:srgbClr val="000000">
                      <a:alpha val="43137"/>
                    </a:srgbClr>
                  </a:outerShdw>
                </a:effectLst>
              </a:rPr>
              <a:t> the air: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577768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143000"/>
          </a:xfrm>
        </p:spPr>
        <p:txBody>
          <a:bodyPr>
            <a:noAutofit/>
          </a:bodyPr>
          <a:lstStyle/>
          <a:p>
            <a:r>
              <a:rPr lang="en-US" sz="7200" dirty="0" smtClean="0"/>
              <a:t>1 Corinthians 9:27</a:t>
            </a:r>
            <a:endParaRPr lang="en-US" sz="7200" dirty="0"/>
          </a:p>
        </p:txBody>
      </p:sp>
      <p:sp>
        <p:nvSpPr>
          <p:cNvPr id="3" name="Content Placeholder 2"/>
          <p:cNvSpPr>
            <a:spLocks noGrp="1"/>
          </p:cNvSpPr>
          <p:nvPr>
            <p:ph idx="1"/>
          </p:nvPr>
        </p:nvSpPr>
        <p:spPr>
          <a:xfrm>
            <a:off x="10886" y="1600200"/>
            <a:ext cx="9056914" cy="5257800"/>
          </a:xfrm>
        </p:spPr>
        <p:txBody>
          <a:bodyPr>
            <a:noAutofit/>
          </a:bodyPr>
          <a:lstStyle/>
          <a:p>
            <a:pPr marL="36576" indent="0" algn="just">
              <a:buNone/>
            </a:pPr>
            <a:r>
              <a:rPr lang="en-US" sz="5200" b="1" dirty="0">
                <a:effectLst>
                  <a:outerShdw blurRad="38100" dist="38100" dir="2700000" algn="tl">
                    <a:srgbClr val="000000">
                      <a:alpha val="43137"/>
                    </a:srgbClr>
                  </a:outerShdw>
                </a:effectLst>
              </a:rPr>
              <a:t>But I keep under my body, and bring </a:t>
            </a:r>
            <a:r>
              <a:rPr lang="en-US" sz="5200" b="1" i="1" dirty="0">
                <a:effectLst>
                  <a:outerShdw blurRad="38100" dist="38100" dir="2700000" algn="tl">
                    <a:srgbClr val="000000">
                      <a:alpha val="43137"/>
                    </a:srgbClr>
                  </a:outerShdw>
                </a:effectLst>
              </a:rPr>
              <a:t>it</a:t>
            </a:r>
            <a:r>
              <a:rPr lang="en-US" sz="5200" b="1" dirty="0">
                <a:effectLst>
                  <a:outerShdw blurRad="38100" dist="38100" dir="2700000" algn="tl">
                    <a:srgbClr val="000000">
                      <a:alpha val="43137"/>
                    </a:srgbClr>
                  </a:outerShdw>
                </a:effectLst>
              </a:rPr>
              <a:t> into subjection: lest that by any means, when I have preached to others, I myself should be a castaway.</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44677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Autofit/>
          </a:bodyPr>
          <a:lstStyle/>
          <a:p>
            <a:r>
              <a:rPr lang="en-US" sz="7200" dirty="0" smtClean="0"/>
              <a:t>1 Thessalonians 4:3</a:t>
            </a:r>
            <a:endParaRPr lang="en-US" sz="7200" dirty="0"/>
          </a:p>
        </p:txBody>
      </p:sp>
      <p:sp>
        <p:nvSpPr>
          <p:cNvPr id="3" name="Content Placeholder 2"/>
          <p:cNvSpPr>
            <a:spLocks noGrp="1"/>
          </p:cNvSpPr>
          <p:nvPr>
            <p:ph idx="1"/>
          </p:nvPr>
        </p:nvSpPr>
        <p:spPr>
          <a:xfrm>
            <a:off x="0" y="1600200"/>
            <a:ext cx="9067800" cy="51816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this is the will of God, </a:t>
            </a:r>
            <a:r>
              <a:rPr lang="en-US" sz="5400" b="1" i="1" dirty="0">
                <a:effectLst>
                  <a:outerShdw blurRad="38100" dist="38100" dir="2700000" algn="tl">
                    <a:srgbClr val="000000">
                      <a:alpha val="43137"/>
                    </a:srgbClr>
                  </a:outerShdw>
                </a:effectLst>
              </a:rPr>
              <a:t>even</a:t>
            </a:r>
            <a:r>
              <a:rPr lang="en-US" sz="5400" b="1" dirty="0">
                <a:effectLst>
                  <a:outerShdw blurRad="38100" dist="38100" dir="2700000" algn="tl">
                    <a:srgbClr val="000000">
                      <a:alpha val="43137"/>
                    </a:srgbClr>
                  </a:outerShdw>
                </a:effectLst>
              </a:rPr>
              <a:t> your </a:t>
            </a:r>
            <a:r>
              <a:rPr lang="en-US" sz="5400" b="1" i="1" u="sng" dirty="0">
                <a:effectLst>
                  <a:outerShdw blurRad="38100" dist="38100" dir="2700000" algn="tl">
                    <a:srgbClr val="000000">
                      <a:alpha val="43137"/>
                    </a:srgbClr>
                  </a:outerShdw>
                </a:effectLst>
              </a:rPr>
              <a:t>sanctification</a:t>
            </a:r>
            <a:r>
              <a:rPr lang="en-US" sz="5400" b="1" dirty="0">
                <a:effectLst>
                  <a:outerShdw blurRad="38100" dist="38100" dir="2700000" algn="tl">
                    <a:srgbClr val="000000">
                      <a:alpha val="43137"/>
                    </a:srgbClr>
                  </a:outerShdw>
                </a:effectLst>
              </a:rPr>
              <a:t>, that ye should abstain from </a:t>
            </a:r>
            <a:r>
              <a:rPr lang="en-US" sz="5400" b="1" i="1" u="sng" dirty="0">
                <a:effectLst>
                  <a:outerShdw blurRad="38100" dist="38100" dir="2700000" algn="tl">
                    <a:srgbClr val="000000">
                      <a:alpha val="43137"/>
                    </a:srgbClr>
                  </a:outerShdw>
                </a:effectLst>
              </a:rPr>
              <a:t>fornication</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781512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Autofit/>
          </a:bodyPr>
          <a:lstStyle/>
          <a:p>
            <a:r>
              <a:rPr lang="en-US" sz="7200" dirty="0" smtClean="0"/>
              <a:t>1 Thessalonians 4:4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That every one of you should know how to possess his vessel in sanctification and </a:t>
            </a:r>
            <a:r>
              <a:rPr lang="en-US" sz="5400" b="1" dirty="0" err="1">
                <a:effectLst>
                  <a:outerShdw blurRad="38100" dist="38100" dir="2700000" algn="tl">
                    <a:srgbClr val="000000">
                      <a:alpha val="43137"/>
                    </a:srgbClr>
                  </a:outerShdw>
                </a:effectLst>
              </a:rPr>
              <a:t>honour</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26347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Autofit/>
          </a:bodyPr>
          <a:lstStyle/>
          <a:p>
            <a:r>
              <a:rPr lang="en-US" sz="7200" dirty="0" smtClean="0"/>
              <a:t>1 Thessalonians 4:5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Not in the lust of </a:t>
            </a:r>
            <a:r>
              <a:rPr lang="en-US" sz="5400" b="1" i="1" u="sng" dirty="0">
                <a:effectLst>
                  <a:outerShdw blurRad="38100" dist="38100" dir="2700000" algn="tl">
                    <a:srgbClr val="000000">
                      <a:alpha val="43137"/>
                    </a:srgbClr>
                  </a:outerShdw>
                </a:effectLst>
              </a:rPr>
              <a:t>concupiscence</a:t>
            </a:r>
            <a:r>
              <a:rPr lang="en-US" sz="5400" b="1" i="1" dirty="0">
                <a:effectLst>
                  <a:outerShdw blurRad="38100" dist="38100" dir="2700000" algn="tl">
                    <a:srgbClr val="000000">
                      <a:alpha val="43137"/>
                    </a:srgbClr>
                  </a:outerShdw>
                </a:effectLst>
              </a:rPr>
              <a:t> (longing for what is forbidden)</a:t>
            </a:r>
            <a:r>
              <a:rPr lang="en-US" sz="5400" b="1" dirty="0">
                <a:effectLst>
                  <a:outerShdw blurRad="38100" dist="38100" dir="2700000" algn="tl">
                    <a:srgbClr val="000000">
                      <a:alpha val="43137"/>
                    </a:srgbClr>
                  </a:outerShdw>
                </a:effectLst>
              </a:rPr>
              <a:t>, even as the Gentiles which know not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011653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305800" cy="1143000"/>
          </a:xfrm>
        </p:spPr>
        <p:txBody>
          <a:bodyPr>
            <a:noAutofit/>
          </a:bodyPr>
          <a:lstStyle/>
          <a:p>
            <a:r>
              <a:rPr lang="en-US" sz="7200" dirty="0" smtClean="0"/>
              <a:t>1 Thessalonians 4:6</a:t>
            </a:r>
            <a:endParaRPr lang="en-US" sz="7200" dirty="0"/>
          </a:p>
        </p:txBody>
      </p:sp>
      <p:sp>
        <p:nvSpPr>
          <p:cNvPr id="3" name="Content Placeholder 2"/>
          <p:cNvSpPr>
            <a:spLocks noGrp="1"/>
          </p:cNvSpPr>
          <p:nvPr>
            <p:ph idx="1"/>
          </p:nvPr>
        </p:nvSpPr>
        <p:spPr>
          <a:xfrm>
            <a:off x="0" y="1371600"/>
            <a:ext cx="9056914" cy="5257800"/>
          </a:xfrm>
        </p:spPr>
        <p:txBody>
          <a:bodyPr>
            <a:noAutofit/>
          </a:bodyPr>
          <a:lstStyle/>
          <a:p>
            <a:pPr marL="36576" indent="0" algn="just">
              <a:buNone/>
            </a:pPr>
            <a:r>
              <a:rPr lang="en-US" sz="5100" b="1" dirty="0">
                <a:effectLst>
                  <a:outerShdw blurRad="38100" dist="38100" dir="2700000" algn="tl">
                    <a:srgbClr val="000000">
                      <a:alpha val="43137"/>
                    </a:srgbClr>
                  </a:outerShdw>
                </a:effectLst>
              </a:rPr>
              <a:t>That no </a:t>
            </a:r>
            <a:r>
              <a:rPr lang="en-US" sz="5100" b="1" i="1" dirty="0">
                <a:effectLst>
                  <a:outerShdw blurRad="38100" dist="38100" dir="2700000" algn="tl">
                    <a:srgbClr val="000000">
                      <a:alpha val="43137"/>
                    </a:srgbClr>
                  </a:outerShdw>
                </a:effectLst>
              </a:rPr>
              <a:t>man</a:t>
            </a:r>
            <a:r>
              <a:rPr lang="en-US" sz="5100" b="1" dirty="0">
                <a:effectLst>
                  <a:outerShdw blurRad="38100" dist="38100" dir="2700000" algn="tl">
                    <a:srgbClr val="000000">
                      <a:alpha val="43137"/>
                    </a:srgbClr>
                  </a:outerShdw>
                </a:effectLst>
              </a:rPr>
              <a:t> go beyond and defraud his brother in </a:t>
            </a:r>
            <a:r>
              <a:rPr lang="en-US" sz="5100" b="1" i="1" dirty="0">
                <a:effectLst>
                  <a:outerShdw blurRad="38100" dist="38100" dir="2700000" algn="tl">
                    <a:srgbClr val="000000">
                      <a:alpha val="43137"/>
                    </a:srgbClr>
                  </a:outerShdw>
                </a:effectLst>
              </a:rPr>
              <a:t>any</a:t>
            </a:r>
            <a:r>
              <a:rPr lang="en-US" sz="5100" b="1" dirty="0">
                <a:effectLst>
                  <a:outerShdw blurRad="38100" dist="38100" dir="2700000" algn="tl">
                    <a:srgbClr val="000000">
                      <a:alpha val="43137"/>
                    </a:srgbClr>
                  </a:outerShdw>
                </a:effectLst>
              </a:rPr>
              <a:t> matter: because that the Lord </a:t>
            </a:r>
            <a:r>
              <a:rPr lang="en-US" sz="5100" b="1" i="1" dirty="0">
                <a:effectLst>
                  <a:outerShdw blurRad="38100" dist="38100" dir="2700000" algn="tl">
                    <a:srgbClr val="000000">
                      <a:alpha val="43137"/>
                    </a:srgbClr>
                  </a:outerShdw>
                </a:effectLst>
              </a:rPr>
              <a:t>is</a:t>
            </a:r>
            <a:r>
              <a:rPr lang="en-US" sz="5100" b="1" dirty="0">
                <a:effectLst>
                  <a:outerShdw blurRad="38100" dist="38100" dir="2700000" algn="tl">
                    <a:srgbClr val="000000">
                      <a:alpha val="43137"/>
                    </a:srgbClr>
                  </a:outerShdw>
                </a:effectLst>
              </a:rPr>
              <a:t> the avenger of all such, as we also have forewarned you and testified.</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471914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1 Corinthians 6:9</a:t>
            </a:r>
            <a:endParaRPr lang="en-US" sz="7200" dirty="0"/>
          </a:p>
        </p:txBody>
      </p:sp>
      <p:sp>
        <p:nvSpPr>
          <p:cNvPr id="3" name="Content Placeholder 2"/>
          <p:cNvSpPr>
            <a:spLocks noGrp="1"/>
          </p:cNvSpPr>
          <p:nvPr>
            <p:ph idx="1"/>
          </p:nvPr>
        </p:nvSpPr>
        <p:spPr>
          <a:xfrm>
            <a:off x="0" y="1066800"/>
            <a:ext cx="9067800" cy="5867400"/>
          </a:xfrm>
        </p:spPr>
        <p:txBody>
          <a:bodyPr>
            <a:noAutofit/>
          </a:bodyPr>
          <a:lstStyle/>
          <a:p>
            <a:pPr marL="36576" indent="0" algn="just">
              <a:buNone/>
            </a:pPr>
            <a:r>
              <a:rPr lang="en-US" sz="4900" b="1" dirty="0">
                <a:effectLst>
                  <a:outerShdw blurRad="38100" dist="38100" dir="2700000" algn="tl">
                    <a:srgbClr val="000000">
                      <a:alpha val="43137"/>
                    </a:srgbClr>
                  </a:outerShdw>
                </a:effectLst>
              </a:rPr>
              <a:t>Know ye not that the </a:t>
            </a:r>
            <a:r>
              <a:rPr lang="en-US" sz="4900" b="1" i="1" u="sng" dirty="0">
                <a:effectLst>
                  <a:outerShdw blurRad="38100" dist="38100" dir="2700000" algn="tl">
                    <a:srgbClr val="000000">
                      <a:alpha val="43137"/>
                    </a:srgbClr>
                  </a:outerShdw>
                </a:effectLst>
              </a:rPr>
              <a:t>unrighteous</a:t>
            </a:r>
            <a:r>
              <a:rPr lang="en-US" sz="4900" b="1" dirty="0">
                <a:effectLst>
                  <a:outerShdw blurRad="38100" dist="38100" dir="2700000" algn="tl">
                    <a:srgbClr val="000000">
                      <a:alpha val="43137"/>
                    </a:srgbClr>
                  </a:outerShdw>
                </a:effectLst>
              </a:rPr>
              <a:t> shall not inherit the kingdom of God? Be not deceived: neither fornicators, nor idolaters, nor adulterers, nor effeminate, nor abusers of themselves with mankind,</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732676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143000"/>
          </a:xfrm>
        </p:spPr>
        <p:txBody>
          <a:bodyPr>
            <a:noAutofit/>
          </a:bodyPr>
          <a:lstStyle/>
          <a:p>
            <a:r>
              <a:rPr lang="en-US" sz="7200" dirty="0" smtClean="0"/>
              <a:t>1 Corinthians 6:10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Nor thieves, nor covetous, nor drunkards, nor revilers, nor </a:t>
            </a:r>
            <a:r>
              <a:rPr lang="en-US" sz="5400" b="1" dirty="0" err="1">
                <a:effectLst>
                  <a:outerShdw blurRad="38100" dist="38100" dir="2700000" algn="tl">
                    <a:srgbClr val="000000">
                      <a:alpha val="43137"/>
                    </a:srgbClr>
                  </a:outerShdw>
                </a:effectLst>
              </a:rPr>
              <a:t>extortioners</a:t>
            </a:r>
            <a:r>
              <a:rPr lang="en-US" sz="5400" b="1" dirty="0">
                <a:effectLst>
                  <a:outerShdw blurRad="38100" dist="38100" dir="2700000" algn="tl">
                    <a:srgbClr val="000000">
                      <a:alpha val="43137"/>
                    </a:srgbClr>
                  </a:outerShdw>
                </a:effectLst>
              </a:rPr>
              <a:t>, shall inherit the kingdom of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079900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Corinthians 6:11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such were some of you: but ye are </a:t>
            </a:r>
            <a:r>
              <a:rPr lang="en-US" sz="5400" b="1" i="1" u="sng" dirty="0">
                <a:effectLst>
                  <a:outerShdw blurRad="38100" dist="38100" dir="2700000" algn="tl">
                    <a:srgbClr val="000000">
                      <a:alpha val="43137"/>
                    </a:srgbClr>
                  </a:outerShdw>
                </a:effectLst>
              </a:rPr>
              <a:t>washed</a:t>
            </a:r>
            <a:r>
              <a:rPr lang="en-US" sz="5400" b="1" dirty="0">
                <a:effectLst>
                  <a:outerShdw blurRad="38100" dist="38100" dir="2700000" algn="tl">
                    <a:srgbClr val="000000">
                      <a:alpha val="43137"/>
                    </a:srgbClr>
                  </a:outerShdw>
                </a:effectLst>
              </a:rPr>
              <a:t>, but ye are </a:t>
            </a:r>
            <a:r>
              <a:rPr lang="en-US" sz="5400" b="1" i="1" u="sng" dirty="0">
                <a:effectLst>
                  <a:outerShdw blurRad="38100" dist="38100" dir="2700000" algn="tl">
                    <a:srgbClr val="000000">
                      <a:alpha val="43137"/>
                    </a:srgbClr>
                  </a:outerShdw>
                </a:effectLst>
              </a:rPr>
              <a:t>sanctified</a:t>
            </a:r>
            <a:r>
              <a:rPr lang="en-US" sz="5400" b="1" dirty="0">
                <a:effectLst>
                  <a:outerShdw blurRad="38100" dist="38100" dir="2700000" algn="tl">
                    <a:srgbClr val="000000">
                      <a:alpha val="43137"/>
                    </a:srgbClr>
                  </a:outerShdw>
                </a:effectLst>
              </a:rPr>
              <a:t>, but ye are </a:t>
            </a:r>
            <a:r>
              <a:rPr lang="en-US" sz="5400" b="1" i="1" u="sng" dirty="0">
                <a:effectLst>
                  <a:outerShdw blurRad="38100" dist="38100" dir="2700000" algn="tl">
                    <a:srgbClr val="000000">
                      <a:alpha val="43137"/>
                    </a:srgbClr>
                  </a:outerShdw>
                </a:effectLst>
              </a:rPr>
              <a:t>justified</a:t>
            </a:r>
            <a:r>
              <a:rPr lang="en-US" sz="5400" b="1" dirty="0">
                <a:effectLst>
                  <a:outerShdw blurRad="38100" dist="38100" dir="2700000" algn="tl">
                    <a:srgbClr val="000000">
                      <a:alpha val="43137"/>
                    </a:srgbClr>
                  </a:outerShdw>
                </a:effectLst>
              </a:rPr>
              <a:t> in the name of the Lord Jesus, and by the Spirit of our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53822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143000"/>
          </a:xfrm>
        </p:spPr>
        <p:txBody>
          <a:bodyPr>
            <a:noAutofit/>
          </a:bodyPr>
          <a:lstStyle/>
          <a:p>
            <a:r>
              <a:rPr lang="en-US" sz="7200" dirty="0" smtClean="0"/>
              <a:t>Genesis 17:1</a:t>
            </a:r>
            <a:endParaRPr lang="en-US" sz="7200" dirty="0"/>
          </a:p>
        </p:txBody>
      </p:sp>
      <p:sp>
        <p:nvSpPr>
          <p:cNvPr id="3" name="Content Placeholder 2"/>
          <p:cNvSpPr>
            <a:spLocks noGrp="1"/>
          </p:cNvSpPr>
          <p:nvPr>
            <p:ph idx="1"/>
          </p:nvPr>
        </p:nvSpPr>
        <p:spPr>
          <a:xfrm>
            <a:off x="0" y="1219200"/>
            <a:ext cx="9067800" cy="5257800"/>
          </a:xfrm>
        </p:spPr>
        <p:txBody>
          <a:bodyPr>
            <a:noAutofit/>
          </a:bodyPr>
          <a:lstStyle/>
          <a:p>
            <a:pPr marL="36576" indent="0" algn="just">
              <a:buNone/>
            </a:pPr>
            <a:r>
              <a:rPr lang="en-US" sz="5200" b="1" dirty="0">
                <a:effectLst>
                  <a:outerShdw blurRad="38100" dist="38100" dir="2700000" algn="tl">
                    <a:srgbClr val="000000">
                      <a:alpha val="43137"/>
                    </a:srgbClr>
                  </a:outerShdw>
                </a:effectLst>
              </a:rPr>
              <a:t>And when Abram was ninety years old and nine, the LORD appeared to Abram, and said unto him, I </a:t>
            </a:r>
            <a:r>
              <a:rPr lang="en-US" sz="5200" b="1" i="1" dirty="0">
                <a:effectLst>
                  <a:outerShdw blurRad="38100" dist="38100" dir="2700000" algn="tl">
                    <a:srgbClr val="000000">
                      <a:alpha val="43137"/>
                    </a:srgbClr>
                  </a:outerShdw>
                </a:effectLst>
              </a:rPr>
              <a:t>am</a:t>
            </a:r>
            <a:r>
              <a:rPr lang="en-US" sz="5200" b="1" dirty="0">
                <a:effectLst>
                  <a:outerShdw blurRad="38100" dist="38100" dir="2700000" algn="tl">
                    <a:srgbClr val="000000">
                      <a:alpha val="43137"/>
                    </a:srgbClr>
                  </a:outerShdw>
                </a:effectLst>
              </a:rPr>
              <a:t> the Almighty God; </a:t>
            </a:r>
            <a:r>
              <a:rPr lang="en-US" sz="5200" b="1" i="1" u="sng" dirty="0">
                <a:effectLst>
                  <a:outerShdw blurRad="38100" dist="38100" dir="2700000" algn="tl">
                    <a:srgbClr val="000000">
                      <a:alpha val="43137"/>
                    </a:srgbClr>
                  </a:outerShdw>
                </a:effectLst>
              </a:rPr>
              <a:t>walk</a:t>
            </a:r>
            <a:r>
              <a:rPr lang="en-US" sz="5200" b="1" dirty="0">
                <a:effectLst>
                  <a:outerShdw blurRad="38100" dist="38100" dir="2700000" algn="tl">
                    <a:srgbClr val="000000">
                      <a:alpha val="43137"/>
                    </a:srgbClr>
                  </a:outerShdw>
                </a:effectLst>
              </a:rPr>
              <a:t> before me, and be thou perfect.</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795220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96200" cy="1143000"/>
          </a:xfrm>
        </p:spPr>
        <p:txBody>
          <a:bodyPr>
            <a:noAutofit/>
          </a:bodyPr>
          <a:lstStyle/>
          <a:p>
            <a:r>
              <a:rPr lang="en-US" sz="7200" dirty="0" smtClean="0"/>
              <a:t>1 Corinthians 6:12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All things are lawful unto me, but all things are not expedient: all things are lawful for me, but I will not be brought under the power of any.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541223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Autofit/>
          </a:bodyPr>
          <a:lstStyle/>
          <a:p>
            <a:r>
              <a:rPr lang="en-US" sz="7200" dirty="0" smtClean="0"/>
              <a:t>1 Thessalonians 4:7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God hath not called us unto uncleanness, but unto holiness.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768366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Autofit/>
          </a:bodyPr>
          <a:lstStyle/>
          <a:p>
            <a:r>
              <a:rPr lang="en-US" sz="7200" dirty="0" smtClean="0"/>
              <a:t>1 Thessalonians 4:8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He therefore that </a:t>
            </a:r>
            <a:r>
              <a:rPr lang="en-US" sz="5400" b="1" dirty="0" err="1">
                <a:effectLst>
                  <a:outerShdw blurRad="38100" dist="38100" dir="2700000" algn="tl">
                    <a:srgbClr val="000000">
                      <a:alpha val="43137"/>
                    </a:srgbClr>
                  </a:outerShdw>
                </a:effectLst>
              </a:rPr>
              <a:t>despiseth</a:t>
            </a:r>
            <a:r>
              <a:rPr lang="en-US" sz="5400" b="1" dirty="0">
                <a:effectLst>
                  <a:outerShdw blurRad="38100" dist="38100" dir="2700000" algn="tl">
                    <a:srgbClr val="000000">
                      <a:alpha val="43137"/>
                    </a:srgbClr>
                  </a:outerShdw>
                </a:effectLst>
              </a:rPr>
              <a:t>, </a:t>
            </a:r>
            <a:r>
              <a:rPr lang="en-US" sz="5400" b="1" dirty="0" err="1">
                <a:effectLst>
                  <a:outerShdw blurRad="38100" dist="38100" dir="2700000" algn="tl">
                    <a:srgbClr val="000000">
                      <a:alpha val="43137"/>
                    </a:srgbClr>
                  </a:outerShdw>
                </a:effectLst>
              </a:rPr>
              <a:t>despiseth</a:t>
            </a:r>
            <a:r>
              <a:rPr lang="en-US" sz="5400" b="1" dirty="0">
                <a:effectLst>
                  <a:outerShdw blurRad="38100" dist="38100" dir="2700000" algn="tl">
                    <a:srgbClr val="000000">
                      <a:alpha val="43137"/>
                    </a:srgbClr>
                  </a:outerShdw>
                </a:effectLst>
              </a:rPr>
              <a:t> not man, but God, who hath also given unto us his holy Spirit.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460726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Peter 1:13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Wherefore gird up the loins of your mind, be sober, and hope to the end for the grace that is to be brought unto you at the revelation of Jesus Christ;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292733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Peter 1:14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As obedient children, not fashioning yourselves according to the former lusts in your ignorance: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180537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Peter 1:15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But as he which hath called you is holy, so be ye holy in all manner of conversation;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016621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Peter 1:16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Because it is written, Be ye holy; for I am holy.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982686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 y="1600200"/>
            <a:ext cx="8915400" cy="4525963"/>
          </a:xfrm>
        </p:spPr>
        <p:txBody>
          <a:bodyPr>
            <a:normAutofit/>
          </a:bodyPr>
          <a:lstStyle/>
          <a:p>
            <a:pPr marL="36576" indent="0" algn="ctr">
              <a:buNone/>
            </a:pPr>
            <a:r>
              <a:rPr lang="en-US" sz="8000" b="1" dirty="0">
                <a:effectLst>
                  <a:outerShdw blurRad="38100" dist="38100" dir="2700000" algn="tl">
                    <a:srgbClr val="000000">
                      <a:alpha val="43137"/>
                    </a:srgbClr>
                  </a:outerShdw>
                </a:effectLst>
              </a:rPr>
              <a:t>Walk in Love—vv.9-10</a:t>
            </a:r>
            <a:endParaRPr lang="en-US" sz="8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544795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Autofit/>
          </a:bodyPr>
          <a:lstStyle/>
          <a:p>
            <a:r>
              <a:rPr lang="en-US" sz="7200" dirty="0" smtClean="0"/>
              <a:t>1 Thessalonians 4:9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But as touching brotherly love ye need not that I write unto you: for ye yourselves are taught of God to love one another.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866893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763000" cy="1143000"/>
          </a:xfrm>
        </p:spPr>
        <p:txBody>
          <a:bodyPr>
            <a:noAutofit/>
          </a:bodyPr>
          <a:lstStyle/>
          <a:p>
            <a:r>
              <a:rPr lang="en-US" sz="7200" dirty="0" smtClean="0"/>
              <a:t>1 Thessalonians 4:10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indeed ye do it toward all the brethren which are in all Macedonia: but we beseech you, brethren, that ye increase more and more;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881793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Blessed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the man that </a:t>
            </a:r>
            <a:r>
              <a:rPr lang="en-US" sz="5400" b="1" i="1" u="sng" dirty="0" err="1">
                <a:effectLst>
                  <a:outerShdw blurRad="38100" dist="38100" dir="2700000" algn="tl">
                    <a:srgbClr val="000000">
                      <a:alpha val="43137"/>
                    </a:srgbClr>
                  </a:outerShdw>
                </a:effectLst>
              </a:rPr>
              <a:t>walketh</a:t>
            </a:r>
            <a:r>
              <a:rPr lang="en-US" sz="5400" b="1" i="1" u="sng" dirty="0">
                <a:effectLst>
                  <a:outerShdw blurRad="38100" dist="38100" dir="2700000" algn="tl">
                    <a:srgbClr val="000000">
                      <a:alpha val="43137"/>
                    </a:srgbClr>
                  </a:outerShdw>
                </a:effectLst>
              </a:rPr>
              <a:t> not</a:t>
            </a:r>
            <a:r>
              <a:rPr lang="en-US" sz="5400" b="1" dirty="0">
                <a:effectLst>
                  <a:outerShdw blurRad="38100" dist="38100" dir="2700000" algn="tl">
                    <a:srgbClr val="000000">
                      <a:alpha val="43137"/>
                    </a:srgbClr>
                  </a:outerShdw>
                </a:effectLst>
              </a:rPr>
              <a:t> in the counsel of the ungodly, nor </a:t>
            </a:r>
            <a:r>
              <a:rPr lang="en-US" sz="5400" b="1" dirty="0" err="1">
                <a:effectLst>
                  <a:outerShdw blurRad="38100" dist="38100" dir="2700000" algn="tl">
                    <a:srgbClr val="000000">
                      <a:alpha val="43137"/>
                    </a:srgbClr>
                  </a:outerShdw>
                </a:effectLst>
              </a:rPr>
              <a:t>standeth</a:t>
            </a:r>
            <a:r>
              <a:rPr lang="en-US" sz="5400" b="1" dirty="0">
                <a:effectLst>
                  <a:outerShdw blurRad="38100" dist="38100" dir="2700000" algn="tl">
                    <a:srgbClr val="000000">
                      <a:alpha val="43137"/>
                    </a:srgbClr>
                  </a:outerShdw>
                </a:effectLst>
              </a:rPr>
              <a:t> in the way of sinners, nor </a:t>
            </a:r>
            <a:r>
              <a:rPr lang="en-US" sz="5400" b="1" dirty="0" err="1">
                <a:effectLst>
                  <a:outerShdw blurRad="38100" dist="38100" dir="2700000" algn="tl">
                    <a:srgbClr val="000000">
                      <a:alpha val="43137"/>
                    </a:srgbClr>
                  </a:outerShdw>
                </a:effectLst>
              </a:rPr>
              <a:t>sitteth</a:t>
            </a:r>
            <a:r>
              <a:rPr lang="en-US" sz="5400" b="1" dirty="0">
                <a:effectLst>
                  <a:outerShdw blurRad="38100" dist="38100" dir="2700000" algn="tl">
                    <a:srgbClr val="000000">
                      <a:alpha val="43137"/>
                    </a:srgbClr>
                  </a:outerShdw>
                </a:effectLst>
              </a:rPr>
              <a:t> in the seat of the scornful.</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910610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5:5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hope </a:t>
            </a:r>
            <a:r>
              <a:rPr lang="en-US" sz="5400" b="1" dirty="0" err="1">
                <a:effectLst>
                  <a:outerShdw blurRad="38100" dist="38100" dir="2700000" algn="tl">
                    <a:srgbClr val="000000">
                      <a:alpha val="43137"/>
                    </a:srgbClr>
                  </a:outerShdw>
                </a:effectLst>
              </a:rPr>
              <a:t>maketh</a:t>
            </a:r>
            <a:r>
              <a:rPr lang="en-US" sz="5400" b="1" dirty="0">
                <a:effectLst>
                  <a:outerShdw blurRad="38100" dist="38100" dir="2700000" algn="tl">
                    <a:srgbClr val="000000">
                      <a:alpha val="43137"/>
                    </a:srgbClr>
                  </a:outerShdw>
                </a:effectLst>
              </a:rPr>
              <a:t> not ashamed; because the love of God is shed abroad in our hearts by the Holy Ghost which is given unto us.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786344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John 2:9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He that </a:t>
            </a:r>
            <a:r>
              <a:rPr lang="en-US" sz="5400" b="1" dirty="0" err="1">
                <a:effectLst>
                  <a:outerShdw blurRad="38100" dist="38100" dir="2700000" algn="tl">
                    <a:srgbClr val="000000">
                      <a:alpha val="43137"/>
                    </a:srgbClr>
                  </a:outerShdw>
                </a:effectLst>
              </a:rPr>
              <a:t>saith</a:t>
            </a:r>
            <a:r>
              <a:rPr lang="en-US" sz="5400" b="1" dirty="0">
                <a:effectLst>
                  <a:outerShdw blurRad="38100" dist="38100" dir="2700000" algn="tl">
                    <a:srgbClr val="000000">
                      <a:alpha val="43137"/>
                    </a:srgbClr>
                  </a:outerShdw>
                </a:effectLst>
              </a:rPr>
              <a:t> he is in the light, and </a:t>
            </a:r>
            <a:r>
              <a:rPr lang="en-US" sz="5400" b="1" dirty="0" err="1">
                <a:effectLst>
                  <a:outerShdw blurRad="38100" dist="38100" dir="2700000" algn="tl">
                    <a:srgbClr val="000000">
                      <a:alpha val="43137"/>
                    </a:srgbClr>
                  </a:outerShdw>
                </a:effectLst>
              </a:rPr>
              <a:t>hateth</a:t>
            </a:r>
            <a:r>
              <a:rPr lang="en-US" sz="5400" b="1" dirty="0">
                <a:effectLst>
                  <a:outerShdw blurRad="38100" dist="38100" dir="2700000" algn="tl">
                    <a:srgbClr val="000000">
                      <a:alpha val="43137"/>
                    </a:srgbClr>
                  </a:outerShdw>
                </a:effectLst>
              </a:rPr>
              <a:t> his brother, is in darkness even until now.</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080816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John 2:10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He that </a:t>
            </a:r>
            <a:r>
              <a:rPr lang="en-US" sz="5400" b="1" dirty="0" err="1">
                <a:effectLst>
                  <a:outerShdw blurRad="38100" dist="38100" dir="2700000" algn="tl">
                    <a:srgbClr val="000000">
                      <a:alpha val="43137"/>
                    </a:srgbClr>
                  </a:outerShdw>
                </a:effectLst>
              </a:rPr>
              <a:t>loveth</a:t>
            </a:r>
            <a:r>
              <a:rPr lang="en-US" sz="5400" b="1" dirty="0">
                <a:effectLst>
                  <a:outerShdw blurRad="38100" dist="38100" dir="2700000" algn="tl">
                    <a:srgbClr val="000000">
                      <a:alpha val="43137"/>
                    </a:srgbClr>
                  </a:outerShdw>
                </a:effectLst>
              </a:rPr>
              <a:t> his brother </a:t>
            </a:r>
            <a:r>
              <a:rPr lang="en-US" sz="5400" b="1" dirty="0" err="1">
                <a:effectLst>
                  <a:outerShdw blurRad="38100" dist="38100" dir="2700000" algn="tl">
                    <a:srgbClr val="000000">
                      <a:alpha val="43137"/>
                    </a:srgbClr>
                  </a:outerShdw>
                </a:effectLst>
              </a:rPr>
              <a:t>abideth</a:t>
            </a:r>
            <a:r>
              <a:rPr lang="en-US" sz="5400" b="1" dirty="0">
                <a:effectLst>
                  <a:outerShdw blurRad="38100" dist="38100" dir="2700000" algn="tl">
                    <a:srgbClr val="000000">
                      <a:alpha val="43137"/>
                    </a:srgbClr>
                  </a:outerShdw>
                </a:effectLst>
              </a:rPr>
              <a:t> in the light, and there is none occasion of stumbling in him.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772448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1 John 2:11</a:t>
            </a:r>
            <a:endParaRPr lang="en-US" sz="7200" dirty="0"/>
          </a:p>
        </p:txBody>
      </p:sp>
      <p:sp>
        <p:nvSpPr>
          <p:cNvPr id="3" name="Content Placeholder 2"/>
          <p:cNvSpPr>
            <a:spLocks noGrp="1"/>
          </p:cNvSpPr>
          <p:nvPr>
            <p:ph idx="1"/>
          </p:nvPr>
        </p:nvSpPr>
        <p:spPr>
          <a:xfrm>
            <a:off x="0" y="1066800"/>
            <a:ext cx="9056914" cy="5791200"/>
          </a:xfrm>
        </p:spPr>
        <p:txBody>
          <a:bodyPr>
            <a:noAutofit/>
          </a:bodyPr>
          <a:lstStyle/>
          <a:p>
            <a:pPr marL="36576" indent="0" algn="just">
              <a:buNone/>
            </a:pPr>
            <a:r>
              <a:rPr lang="en-US" sz="5400" b="1" dirty="0">
                <a:effectLst>
                  <a:outerShdw blurRad="38100" dist="38100" dir="2700000" algn="tl">
                    <a:srgbClr val="000000">
                      <a:alpha val="43137"/>
                    </a:srgbClr>
                  </a:outerShdw>
                </a:effectLst>
              </a:rPr>
              <a:t>But he that </a:t>
            </a:r>
            <a:r>
              <a:rPr lang="en-US" sz="5400" b="1" dirty="0" err="1">
                <a:effectLst>
                  <a:outerShdw blurRad="38100" dist="38100" dir="2700000" algn="tl">
                    <a:srgbClr val="000000">
                      <a:alpha val="43137"/>
                    </a:srgbClr>
                  </a:outerShdw>
                </a:effectLst>
              </a:rPr>
              <a:t>hateth</a:t>
            </a:r>
            <a:r>
              <a:rPr lang="en-US" sz="5400" b="1" dirty="0">
                <a:effectLst>
                  <a:outerShdw blurRad="38100" dist="38100" dir="2700000" algn="tl">
                    <a:srgbClr val="000000">
                      <a:alpha val="43137"/>
                    </a:srgbClr>
                  </a:outerShdw>
                </a:effectLst>
              </a:rPr>
              <a:t> his brother is in darkness, and </a:t>
            </a:r>
            <a:r>
              <a:rPr lang="en-US" sz="5400" b="1" dirty="0" err="1">
                <a:effectLst>
                  <a:outerShdw blurRad="38100" dist="38100" dir="2700000" algn="tl">
                    <a:srgbClr val="000000">
                      <a:alpha val="43137"/>
                    </a:srgbClr>
                  </a:outerShdw>
                </a:effectLst>
              </a:rPr>
              <a:t>walketh</a:t>
            </a:r>
            <a:r>
              <a:rPr lang="en-US" sz="5400" b="1" dirty="0">
                <a:effectLst>
                  <a:outerShdw blurRad="38100" dist="38100" dir="2700000" algn="tl">
                    <a:srgbClr val="000000">
                      <a:alpha val="43137"/>
                    </a:srgbClr>
                  </a:outerShdw>
                </a:effectLst>
              </a:rPr>
              <a:t> in darkness, and </a:t>
            </a:r>
            <a:r>
              <a:rPr lang="en-US" sz="5400" b="1" dirty="0" err="1">
                <a:effectLst>
                  <a:outerShdw blurRad="38100" dist="38100" dir="2700000" algn="tl">
                    <a:srgbClr val="000000">
                      <a:alpha val="43137"/>
                    </a:srgbClr>
                  </a:outerShdw>
                </a:effectLst>
              </a:rPr>
              <a:t>knoweth</a:t>
            </a:r>
            <a:r>
              <a:rPr lang="en-US" sz="5400" b="1" dirty="0">
                <a:effectLst>
                  <a:outerShdw blurRad="38100" dist="38100" dir="2700000" algn="tl">
                    <a:srgbClr val="000000">
                      <a:alpha val="43137"/>
                    </a:srgbClr>
                  </a:outerShdw>
                </a:effectLst>
              </a:rPr>
              <a:t> not whither he </a:t>
            </a:r>
            <a:r>
              <a:rPr lang="en-US" sz="5400" b="1" dirty="0" err="1">
                <a:effectLst>
                  <a:outerShdw blurRad="38100" dist="38100" dir="2700000" algn="tl">
                    <a:srgbClr val="000000">
                      <a:alpha val="43137"/>
                    </a:srgbClr>
                  </a:outerShdw>
                </a:effectLst>
              </a:rPr>
              <a:t>goeth</a:t>
            </a:r>
            <a:r>
              <a:rPr lang="en-US" sz="5400" b="1" dirty="0">
                <a:effectLst>
                  <a:outerShdw blurRad="38100" dist="38100" dir="2700000" algn="tl">
                    <a:srgbClr val="000000">
                      <a:alpha val="43137"/>
                    </a:srgbClr>
                  </a:outerShdw>
                </a:effectLst>
              </a:rPr>
              <a:t>, because that darkness hath blinded his eyes.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019434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13:34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 new commandment I give unto you, That ye love one another; as I have loved you, that ye also love one another.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06940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13:35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By this shall all </a:t>
            </a:r>
            <a:r>
              <a:rPr lang="en-US" sz="5400" b="1" i="1" dirty="0">
                <a:effectLst>
                  <a:outerShdw blurRad="38100" dist="38100" dir="2700000" algn="tl">
                    <a:srgbClr val="000000">
                      <a:alpha val="43137"/>
                    </a:srgbClr>
                  </a:outerShdw>
                </a:effectLst>
              </a:rPr>
              <a:t>men</a:t>
            </a:r>
            <a:r>
              <a:rPr lang="en-US" sz="5400" b="1" dirty="0">
                <a:effectLst>
                  <a:outerShdw blurRad="38100" dist="38100" dir="2700000" algn="tl">
                    <a:srgbClr val="000000">
                      <a:alpha val="43137"/>
                    </a:srgbClr>
                  </a:outerShdw>
                </a:effectLst>
              </a:rPr>
              <a:t> know that ye are my disciples, if ye have love one to another.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296251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886" y="1828800"/>
            <a:ext cx="8991600" cy="4525963"/>
          </a:xfrm>
        </p:spPr>
        <p:txBody>
          <a:bodyPr>
            <a:normAutofit/>
          </a:bodyPr>
          <a:lstStyle/>
          <a:p>
            <a:pPr marL="36576" indent="0" algn="ctr">
              <a:buNone/>
            </a:pPr>
            <a:r>
              <a:rPr lang="en-US" sz="7200" b="1" dirty="0"/>
              <a:t>Walk in Honesty—vv.11-12</a:t>
            </a:r>
            <a:endParaRPr lang="en-US" sz="7200" dirty="0"/>
          </a:p>
        </p:txBody>
      </p:sp>
    </p:spTree>
    <p:extLst>
      <p:ext uri="{BB962C8B-B14F-4D97-AF65-F5344CB8AC3E}">
        <p14:creationId xmlns:p14="http://schemas.microsoft.com/office/powerpoint/2010/main" val="22458021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763000" cy="1143000"/>
          </a:xfrm>
        </p:spPr>
        <p:txBody>
          <a:bodyPr>
            <a:noAutofit/>
          </a:bodyPr>
          <a:lstStyle/>
          <a:p>
            <a:r>
              <a:rPr lang="en-US" sz="7200" dirty="0" smtClean="0"/>
              <a:t>1 Thessalonians 4:11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that ye study to be quiet, and to do your own business, and to work with your own hands, as we commanded you;</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828819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763000" cy="1143000"/>
          </a:xfrm>
        </p:spPr>
        <p:txBody>
          <a:bodyPr>
            <a:noAutofit/>
          </a:bodyPr>
          <a:lstStyle/>
          <a:p>
            <a:r>
              <a:rPr lang="en-US" sz="7200" dirty="0" smtClean="0"/>
              <a:t>1 Thessalonians 4:12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That ye may walk honestly toward them that are without, and </a:t>
            </a:r>
            <a:r>
              <a:rPr lang="en-US" sz="5400" b="1" i="1" dirty="0">
                <a:effectLst>
                  <a:outerShdw blurRad="38100" dist="38100" dir="2700000" algn="tl">
                    <a:srgbClr val="000000">
                      <a:alpha val="43137"/>
                    </a:srgbClr>
                  </a:outerShdw>
                </a:effectLst>
              </a:rPr>
              <a:t>that</a:t>
            </a:r>
            <a:r>
              <a:rPr lang="en-US" sz="5400" b="1" dirty="0">
                <a:effectLst>
                  <a:outerShdw blurRad="38100" dist="38100" dir="2700000" algn="tl">
                    <a:srgbClr val="000000">
                      <a:alpha val="43137"/>
                    </a:srgbClr>
                  </a:outerShdw>
                </a:effectLst>
              </a:rPr>
              <a:t> ye may have lack of nothing.</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288069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1143000"/>
          </a:xfrm>
        </p:spPr>
        <p:txBody>
          <a:bodyPr>
            <a:noAutofit/>
          </a:bodyPr>
          <a:lstStyle/>
          <a:p>
            <a:r>
              <a:rPr lang="en-US" sz="7200" dirty="0" smtClean="0"/>
              <a:t>2 Thessalonians 3:10</a:t>
            </a:r>
            <a:endParaRPr lang="en-US" sz="7200" dirty="0"/>
          </a:p>
        </p:txBody>
      </p:sp>
      <p:sp>
        <p:nvSpPr>
          <p:cNvPr id="3" name="Content Placeholder 2"/>
          <p:cNvSpPr>
            <a:spLocks noGrp="1"/>
          </p:cNvSpPr>
          <p:nvPr>
            <p:ph idx="1"/>
          </p:nvPr>
        </p:nvSpPr>
        <p:spPr>
          <a:xfrm>
            <a:off x="10886" y="1600200"/>
            <a:ext cx="9056914"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even when we were with you, this we commanded you, that if any would not work, neither should he eat.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53431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1143000"/>
          </a:xfrm>
        </p:spPr>
        <p:txBody>
          <a:bodyPr>
            <a:noAutofit/>
          </a:bodyPr>
          <a:lstStyle/>
          <a:p>
            <a:r>
              <a:rPr lang="en-US" sz="7200" dirty="0" smtClean="0"/>
              <a:t>1 Thessalonians 4:1</a:t>
            </a:r>
            <a:endParaRPr lang="en-US" sz="7200" dirty="0"/>
          </a:p>
        </p:txBody>
      </p:sp>
      <p:sp>
        <p:nvSpPr>
          <p:cNvPr id="3" name="Content Placeholder 2"/>
          <p:cNvSpPr>
            <a:spLocks noGrp="1"/>
          </p:cNvSpPr>
          <p:nvPr>
            <p:ph idx="1"/>
          </p:nvPr>
        </p:nvSpPr>
        <p:spPr>
          <a:xfrm>
            <a:off x="0" y="1295400"/>
            <a:ext cx="9067800" cy="5867400"/>
          </a:xfrm>
        </p:spPr>
        <p:txBody>
          <a:bodyPr>
            <a:noAutofit/>
          </a:bodyPr>
          <a:lstStyle/>
          <a:p>
            <a:pPr marL="36576" indent="0" algn="just">
              <a:buNone/>
            </a:pPr>
            <a:r>
              <a:rPr lang="en-US" sz="4800" b="1" dirty="0">
                <a:effectLst>
                  <a:outerShdw blurRad="38100" dist="38100" dir="2700000" algn="tl">
                    <a:srgbClr val="000000">
                      <a:alpha val="43137"/>
                    </a:srgbClr>
                  </a:outerShdw>
                </a:effectLst>
              </a:rPr>
              <a:t>Furthermore then we beseech you, brethren, and exhort </a:t>
            </a:r>
            <a:r>
              <a:rPr lang="en-US" sz="4800" b="1" i="1" dirty="0">
                <a:effectLst>
                  <a:outerShdw blurRad="38100" dist="38100" dir="2700000" algn="tl">
                    <a:srgbClr val="000000">
                      <a:alpha val="43137"/>
                    </a:srgbClr>
                  </a:outerShdw>
                </a:effectLst>
              </a:rPr>
              <a:t>you</a:t>
            </a:r>
            <a:r>
              <a:rPr lang="en-US" sz="4800" b="1" dirty="0">
                <a:effectLst>
                  <a:outerShdw blurRad="38100" dist="38100" dir="2700000" algn="tl">
                    <a:srgbClr val="000000">
                      <a:alpha val="43137"/>
                    </a:srgbClr>
                  </a:outerShdw>
                </a:effectLst>
              </a:rPr>
              <a:t> by the Lord Jesus, that as ye have received of us how ye ought to </a:t>
            </a:r>
            <a:r>
              <a:rPr lang="en-US" sz="4800" b="1" i="1" u="sng" dirty="0">
                <a:effectLst>
                  <a:outerShdw blurRad="38100" dist="38100" dir="2700000" algn="tl">
                    <a:srgbClr val="000000">
                      <a:alpha val="43137"/>
                    </a:srgbClr>
                  </a:outerShdw>
                </a:effectLst>
              </a:rPr>
              <a:t>walk</a:t>
            </a:r>
            <a:r>
              <a:rPr lang="en-US" sz="4800" b="1" dirty="0">
                <a:effectLst>
                  <a:outerShdw blurRad="38100" dist="38100" dir="2700000" algn="tl">
                    <a:srgbClr val="000000">
                      <a:alpha val="43137"/>
                    </a:srgbClr>
                  </a:outerShdw>
                </a:effectLst>
              </a:rPr>
              <a:t> and </a:t>
            </a:r>
            <a:r>
              <a:rPr lang="en-US" sz="4800" b="1" i="1" u="sng" dirty="0">
                <a:effectLst>
                  <a:outerShdw blurRad="38100" dist="38100" dir="2700000" algn="tl">
                    <a:srgbClr val="000000">
                      <a:alpha val="43137"/>
                    </a:srgbClr>
                  </a:outerShdw>
                </a:effectLst>
              </a:rPr>
              <a:t>to please God</a:t>
            </a:r>
            <a:r>
              <a:rPr lang="en-US" sz="4800" b="1" dirty="0">
                <a:effectLst>
                  <a:outerShdw blurRad="38100" dist="38100" dir="2700000" algn="tl">
                    <a:srgbClr val="000000">
                      <a:alpha val="43137"/>
                    </a:srgbClr>
                  </a:outerShdw>
                </a:effectLst>
              </a:rPr>
              <a:t>, </a:t>
            </a:r>
            <a:r>
              <a:rPr lang="en-US" sz="4800" b="1" i="1" dirty="0">
                <a:effectLst>
                  <a:outerShdw blurRad="38100" dist="38100" dir="2700000" algn="tl">
                    <a:srgbClr val="000000">
                      <a:alpha val="43137"/>
                    </a:srgbClr>
                  </a:outerShdw>
                </a:effectLst>
              </a:rPr>
              <a:t>so</a:t>
            </a:r>
            <a:r>
              <a:rPr lang="en-US" sz="4800" b="1" dirty="0">
                <a:effectLst>
                  <a:outerShdw blurRad="38100" dist="38100" dir="2700000" algn="tl">
                    <a:srgbClr val="000000">
                      <a:alpha val="43137"/>
                    </a:srgbClr>
                  </a:outerShdw>
                </a:effectLst>
              </a:rPr>
              <a:t> ye would </a:t>
            </a:r>
            <a:r>
              <a:rPr lang="en-US" sz="4800" b="1" i="1" u="sng" dirty="0">
                <a:effectLst>
                  <a:outerShdw blurRad="38100" dist="38100" dir="2700000" algn="tl">
                    <a:srgbClr val="000000">
                      <a:alpha val="43137"/>
                    </a:srgbClr>
                  </a:outerShdw>
                </a:effectLst>
              </a:rPr>
              <a:t>abound</a:t>
            </a:r>
            <a:r>
              <a:rPr lang="en-US" sz="4800" b="1" dirty="0">
                <a:effectLst>
                  <a:outerShdw blurRad="38100" dist="38100" dir="2700000" algn="tl">
                    <a:srgbClr val="000000">
                      <a:alpha val="43137"/>
                    </a:srgbClr>
                  </a:outerShdw>
                </a:effectLst>
              </a:rPr>
              <a:t> more and more.</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943248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1143000"/>
          </a:xfrm>
        </p:spPr>
        <p:txBody>
          <a:bodyPr>
            <a:noAutofit/>
          </a:bodyPr>
          <a:lstStyle/>
          <a:p>
            <a:r>
              <a:rPr lang="en-US" sz="7200" dirty="0" smtClean="0"/>
              <a:t>2 Thessalonians 3:11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we hear that there are some which walk among you disorderly, working not at all, but are busybodies.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780427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763000" cy="1143000"/>
          </a:xfrm>
        </p:spPr>
        <p:txBody>
          <a:bodyPr>
            <a:noAutofit/>
          </a:bodyPr>
          <a:lstStyle/>
          <a:p>
            <a:r>
              <a:rPr lang="en-US" sz="7200" dirty="0" smtClean="0"/>
              <a:t>2 Thessalonians 3:12</a:t>
            </a:r>
            <a:endParaRPr lang="en-US" sz="7200" dirty="0"/>
          </a:p>
        </p:txBody>
      </p:sp>
      <p:sp>
        <p:nvSpPr>
          <p:cNvPr id="3" name="Content Placeholder 2"/>
          <p:cNvSpPr>
            <a:spLocks noGrp="1"/>
          </p:cNvSpPr>
          <p:nvPr>
            <p:ph idx="1"/>
          </p:nvPr>
        </p:nvSpPr>
        <p:spPr>
          <a:xfrm>
            <a:off x="10886" y="1600200"/>
            <a:ext cx="9056914"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Now them that are such we command and exhort by our Lord Jesus Christ, that with quietness they work, and eat their own bread.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3552973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Timothy 5:8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But if any provide not for his own, and specially for those of his own house, he hath denied the faith, and is worse than an infidel.</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866938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 y="1600200"/>
            <a:ext cx="8991600" cy="5181600"/>
          </a:xfrm>
        </p:spPr>
        <p:txBody>
          <a:bodyPr>
            <a:normAutofit/>
          </a:bodyPr>
          <a:lstStyle/>
          <a:p>
            <a:pPr marL="36576" indent="0" algn="ctr">
              <a:buNone/>
            </a:pPr>
            <a:r>
              <a:rPr lang="en-US" sz="8000" b="1" dirty="0">
                <a:effectLst>
                  <a:outerShdw blurRad="38100" dist="38100" dir="2700000" algn="tl">
                    <a:srgbClr val="000000">
                      <a:alpha val="43137"/>
                    </a:srgbClr>
                  </a:outerShdw>
                </a:effectLst>
              </a:rPr>
              <a:t>Walk in Hope—vv.13-18</a:t>
            </a:r>
            <a:endParaRPr lang="en-US" sz="8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6922287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1143000"/>
          </a:xfrm>
        </p:spPr>
        <p:txBody>
          <a:bodyPr>
            <a:noAutofit/>
          </a:bodyPr>
          <a:lstStyle/>
          <a:p>
            <a:r>
              <a:rPr lang="en-US" sz="7200" dirty="0" smtClean="0"/>
              <a:t>1 Thessalonians 4:13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But I would not have you to be ignorant, brethren, concerning them which are asleep, that ye sorrow not, even as others which have no hope.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87621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1143000"/>
          </a:xfrm>
        </p:spPr>
        <p:txBody>
          <a:bodyPr>
            <a:noAutofit/>
          </a:bodyPr>
          <a:lstStyle/>
          <a:p>
            <a:r>
              <a:rPr lang="en-US" sz="7200" dirty="0" smtClean="0"/>
              <a:t>1 Thessalonians 4:14</a:t>
            </a:r>
            <a:endParaRPr lang="en-US" sz="7200" dirty="0"/>
          </a:p>
        </p:txBody>
      </p:sp>
      <p:sp>
        <p:nvSpPr>
          <p:cNvPr id="3" name="Content Placeholder 2"/>
          <p:cNvSpPr>
            <a:spLocks noGrp="1"/>
          </p:cNvSpPr>
          <p:nvPr>
            <p:ph idx="1"/>
          </p:nvPr>
        </p:nvSpPr>
        <p:spPr>
          <a:xfrm>
            <a:off x="10886" y="1600200"/>
            <a:ext cx="9056914"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if we believe that Jesus died and rose again, even so them also which sleep in Jesus will God bring with him.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7735914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1143000"/>
          </a:xfrm>
        </p:spPr>
        <p:txBody>
          <a:bodyPr>
            <a:noAutofit/>
          </a:bodyPr>
          <a:lstStyle/>
          <a:p>
            <a:r>
              <a:rPr lang="en-US" sz="7200" dirty="0" smtClean="0"/>
              <a:t>1 Thessalonians 4:15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this we say unto you by the word of the Lord, that we which are alive </a:t>
            </a:r>
            <a:r>
              <a:rPr lang="en-US" sz="5400" b="1" i="1" dirty="0">
                <a:effectLst>
                  <a:outerShdw blurRad="38100" dist="38100" dir="2700000" algn="tl">
                    <a:srgbClr val="000000">
                      <a:alpha val="43137"/>
                    </a:srgbClr>
                  </a:outerShdw>
                </a:effectLst>
              </a:rPr>
              <a:t>and</a:t>
            </a:r>
            <a:r>
              <a:rPr lang="en-US" sz="5400" b="1" dirty="0">
                <a:effectLst>
                  <a:outerShdw blurRad="38100" dist="38100" dir="2700000" algn="tl">
                    <a:srgbClr val="000000">
                      <a:alpha val="43137"/>
                    </a:srgbClr>
                  </a:outerShdw>
                </a:effectLst>
              </a:rPr>
              <a:t> remain unto the coming of the Lord shall not prevent them which are asleep.</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084360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839200" cy="1143000"/>
          </a:xfrm>
        </p:spPr>
        <p:txBody>
          <a:bodyPr>
            <a:noAutofit/>
          </a:bodyPr>
          <a:lstStyle/>
          <a:p>
            <a:r>
              <a:rPr lang="en-US" sz="7200" dirty="0" smtClean="0"/>
              <a:t>1 Thessalonians 4:16</a:t>
            </a:r>
            <a:endParaRPr lang="en-US" sz="7200" dirty="0"/>
          </a:p>
        </p:txBody>
      </p:sp>
      <p:sp>
        <p:nvSpPr>
          <p:cNvPr id="3" name="Content Placeholder 2"/>
          <p:cNvSpPr>
            <a:spLocks noGrp="1"/>
          </p:cNvSpPr>
          <p:nvPr>
            <p:ph idx="1"/>
          </p:nvPr>
        </p:nvSpPr>
        <p:spPr>
          <a:xfrm>
            <a:off x="0" y="1066800"/>
            <a:ext cx="9067800" cy="5791200"/>
          </a:xfrm>
        </p:spPr>
        <p:txBody>
          <a:bodyPr>
            <a:noAutofit/>
          </a:bodyPr>
          <a:lstStyle/>
          <a:p>
            <a:pPr marL="36576" indent="0" algn="just">
              <a:buNone/>
            </a:pPr>
            <a:r>
              <a:rPr lang="en-US" sz="5400" b="1" dirty="0">
                <a:effectLst>
                  <a:outerShdw blurRad="38100" dist="38100" dir="2700000" algn="tl">
                    <a:srgbClr val="000000">
                      <a:alpha val="43137"/>
                    </a:srgbClr>
                  </a:outerShdw>
                </a:effectLst>
              </a:rPr>
              <a:t>For the Lord himself shall descend from heaven with a shout, with the voice of the archangel, and with the trump of God: and the dead in Christ shall rise first: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4110626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839200" cy="1143000"/>
          </a:xfrm>
        </p:spPr>
        <p:txBody>
          <a:bodyPr>
            <a:noAutofit/>
          </a:bodyPr>
          <a:lstStyle/>
          <a:p>
            <a:r>
              <a:rPr lang="en-US" sz="7200" dirty="0" smtClean="0"/>
              <a:t>1 Thessalonians 4:17</a:t>
            </a:r>
            <a:endParaRPr lang="en-US" sz="7200" dirty="0"/>
          </a:p>
        </p:txBody>
      </p:sp>
      <p:sp>
        <p:nvSpPr>
          <p:cNvPr id="3" name="Content Placeholder 2"/>
          <p:cNvSpPr>
            <a:spLocks noGrp="1"/>
          </p:cNvSpPr>
          <p:nvPr>
            <p:ph idx="1"/>
          </p:nvPr>
        </p:nvSpPr>
        <p:spPr>
          <a:xfrm>
            <a:off x="0" y="1066800"/>
            <a:ext cx="9067800" cy="5715000"/>
          </a:xfrm>
        </p:spPr>
        <p:txBody>
          <a:bodyPr>
            <a:noAutofit/>
          </a:bodyPr>
          <a:lstStyle/>
          <a:p>
            <a:pPr marL="36576" indent="0" algn="just">
              <a:buNone/>
            </a:pPr>
            <a:r>
              <a:rPr lang="en-US" sz="5400" b="1" dirty="0">
                <a:effectLst>
                  <a:outerShdw blurRad="38100" dist="38100" dir="2700000" algn="tl">
                    <a:srgbClr val="000000">
                      <a:alpha val="43137"/>
                    </a:srgbClr>
                  </a:outerShdw>
                </a:effectLst>
              </a:rPr>
              <a:t>Then we which are alive </a:t>
            </a:r>
            <a:r>
              <a:rPr lang="en-US" sz="5400" b="1" i="1" dirty="0">
                <a:effectLst>
                  <a:outerShdw blurRad="38100" dist="38100" dir="2700000" algn="tl">
                    <a:srgbClr val="000000">
                      <a:alpha val="43137"/>
                    </a:srgbClr>
                  </a:outerShdw>
                </a:effectLst>
              </a:rPr>
              <a:t>and</a:t>
            </a:r>
            <a:r>
              <a:rPr lang="en-US" sz="5400" b="1" dirty="0">
                <a:effectLst>
                  <a:outerShdw blurRad="38100" dist="38100" dir="2700000" algn="tl">
                    <a:srgbClr val="000000">
                      <a:alpha val="43137"/>
                    </a:srgbClr>
                  </a:outerShdw>
                </a:effectLst>
              </a:rPr>
              <a:t> remain shall be caught up together with them in the clouds, to meet the Lord in the air: and so shall we ever be with the Lord.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5373425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1143000"/>
          </a:xfrm>
        </p:spPr>
        <p:txBody>
          <a:bodyPr>
            <a:noAutofit/>
          </a:bodyPr>
          <a:lstStyle/>
          <a:p>
            <a:r>
              <a:rPr lang="en-US" sz="7200" dirty="0" smtClean="0"/>
              <a:t>1 Thessalonians 4:18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Wherefore comfort one another with these words.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141694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Autofit/>
          </a:bodyPr>
          <a:lstStyle/>
          <a:p>
            <a:r>
              <a:rPr lang="en-US" sz="7200" dirty="0" smtClean="0"/>
              <a:t>1 Thessalonians 4:2</a:t>
            </a:r>
            <a:endParaRPr lang="en-US" sz="7200" dirty="0"/>
          </a:p>
        </p:txBody>
      </p:sp>
      <p:sp>
        <p:nvSpPr>
          <p:cNvPr id="3" name="Content Placeholder 2"/>
          <p:cNvSpPr>
            <a:spLocks noGrp="1"/>
          </p:cNvSpPr>
          <p:nvPr>
            <p:ph idx="1"/>
          </p:nvPr>
        </p:nvSpPr>
        <p:spPr>
          <a:xfrm>
            <a:off x="21770" y="1600200"/>
            <a:ext cx="9046029" cy="51816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ye know what commandments we gave you by the Lord Jesus.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4956881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Corinthians 5:8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We are confident, </a:t>
            </a:r>
            <a:r>
              <a:rPr lang="en-US" sz="5400" b="1" i="1" dirty="0">
                <a:effectLst>
                  <a:outerShdw blurRad="38100" dist="38100" dir="2700000" algn="tl">
                    <a:srgbClr val="000000">
                      <a:alpha val="43137"/>
                    </a:srgbClr>
                  </a:outerShdw>
                </a:effectLst>
              </a:rPr>
              <a:t>I say</a:t>
            </a:r>
            <a:r>
              <a:rPr lang="en-US" sz="5400" b="1" dirty="0">
                <a:effectLst>
                  <a:outerShdw blurRad="38100" dist="38100" dir="2700000" algn="tl">
                    <a:srgbClr val="000000">
                      <a:alpha val="43137"/>
                    </a:srgbClr>
                  </a:outerShdw>
                </a:effectLst>
              </a:rPr>
              <a:t>, and willing rather to be absent from the body, and to be present with the Lord.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9846832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Philippians 1:23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I am in a strait betwixt two, having a desire to depart, and to be with Christ; which is far better: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7008890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1143000"/>
          </a:xfrm>
        </p:spPr>
        <p:txBody>
          <a:bodyPr>
            <a:noAutofit/>
          </a:bodyPr>
          <a:lstStyle/>
          <a:p>
            <a:r>
              <a:rPr lang="en-US" sz="7200" dirty="0" smtClean="0"/>
              <a:t>1 Thessalonians 5:10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Who died for us, that, whether we wake or sleep, we should live together with him.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399832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Titus 2:11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the grace of God that </a:t>
            </a:r>
            <a:r>
              <a:rPr lang="en-US" sz="5400" b="1" dirty="0" err="1">
                <a:effectLst>
                  <a:outerShdw blurRad="38100" dist="38100" dir="2700000" algn="tl">
                    <a:srgbClr val="000000">
                      <a:alpha val="43137"/>
                    </a:srgbClr>
                  </a:outerShdw>
                </a:effectLst>
              </a:rPr>
              <a:t>bringeth</a:t>
            </a:r>
            <a:r>
              <a:rPr lang="en-US" sz="5400" b="1" dirty="0">
                <a:effectLst>
                  <a:outerShdw blurRad="38100" dist="38100" dir="2700000" algn="tl">
                    <a:srgbClr val="000000">
                      <a:alpha val="43137"/>
                    </a:srgbClr>
                  </a:outerShdw>
                </a:effectLst>
              </a:rPr>
              <a:t> salvation hath appeared to all men,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5872696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Titus 2:12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Teaching us that, denying ungodliness and worldly lusts, we should live soberly, righteously, and godly, in this present world;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8176100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Titus 2:13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Looking for that blessed hope, and the glorious appearing of the great God and our </a:t>
            </a:r>
            <a:r>
              <a:rPr lang="en-US" sz="5400" b="1" dirty="0" err="1">
                <a:effectLst>
                  <a:outerShdw blurRad="38100" dist="38100" dir="2700000" algn="tl">
                    <a:srgbClr val="000000">
                      <a:alpha val="43137"/>
                    </a:srgbClr>
                  </a:outerShdw>
                </a:effectLst>
              </a:rPr>
              <a:t>Saviour</a:t>
            </a:r>
            <a:r>
              <a:rPr lang="en-US" sz="5400" b="1" dirty="0">
                <a:effectLst>
                  <a:outerShdw blurRad="38100" dist="38100" dir="2700000" algn="tl">
                    <a:srgbClr val="000000">
                      <a:alpha val="43137"/>
                    </a:srgbClr>
                  </a:outerShdw>
                </a:effectLst>
              </a:rPr>
              <a:t> Jesus Christ;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648303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Titus 2:14</a:t>
            </a:r>
            <a:endParaRPr lang="en-US" sz="7200" dirty="0"/>
          </a:p>
        </p:txBody>
      </p:sp>
      <p:sp>
        <p:nvSpPr>
          <p:cNvPr id="3" name="Content Placeholder 2"/>
          <p:cNvSpPr>
            <a:spLocks noGrp="1"/>
          </p:cNvSpPr>
          <p:nvPr>
            <p:ph idx="1"/>
          </p:nvPr>
        </p:nvSpPr>
        <p:spPr>
          <a:xfrm>
            <a:off x="10886" y="1600200"/>
            <a:ext cx="9056914"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Who gave himself for us, that he might redeem us from all iniquity, and purify unto himself a peculiar people, zealous of good works.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625470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14:1</a:t>
            </a:r>
            <a:endParaRPr lang="en-US" sz="7200" dirty="0"/>
          </a:p>
        </p:txBody>
      </p:sp>
      <p:sp>
        <p:nvSpPr>
          <p:cNvPr id="3" name="Content Placeholder 2"/>
          <p:cNvSpPr>
            <a:spLocks noGrp="1"/>
          </p:cNvSpPr>
          <p:nvPr>
            <p:ph idx="1"/>
          </p:nvPr>
        </p:nvSpPr>
        <p:spPr>
          <a:xfrm>
            <a:off x="10886" y="1600200"/>
            <a:ext cx="9056914"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Let not your heart be troubled: ye believe in God, believe also in 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5840021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14:2</a:t>
            </a:r>
            <a:endParaRPr lang="en-US" sz="7200" dirty="0"/>
          </a:p>
        </p:txBody>
      </p:sp>
      <p:sp>
        <p:nvSpPr>
          <p:cNvPr id="3" name="Content Placeholder 2"/>
          <p:cNvSpPr>
            <a:spLocks noGrp="1"/>
          </p:cNvSpPr>
          <p:nvPr>
            <p:ph idx="1"/>
          </p:nvPr>
        </p:nvSpPr>
        <p:spPr>
          <a:xfrm>
            <a:off x="10886" y="1600200"/>
            <a:ext cx="9056914"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In my Father's house are many mansions: if </a:t>
            </a:r>
            <a:r>
              <a:rPr lang="en-US" sz="5400" b="1" i="1" dirty="0">
                <a:effectLst>
                  <a:outerShdw blurRad="38100" dist="38100" dir="2700000" algn="tl">
                    <a:srgbClr val="000000">
                      <a:alpha val="43137"/>
                    </a:srgbClr>
                  </a:outerShdw>
                </a:effectLst>
              </a:rPr>
              <a:t>it were</a:t>
            </a:r>
            <a:r>
              <a:rPr lang="en-US" sz="5400" b="1" dirty="0">
                <a:effectLst>
                  <a:outerShdw blurRad="38100" dist="38100" dir="2700000" algn="tl">
                    <a:srgbClr val="000000">
                      <a:alpha val="43137"/>
                    </a:srgbClr>
                  </a:outerShdw>
                </a:effectLst>
              </a:rPr>
              <a:t> not </a:t>
            </a:r>
            <a:r>
              <a:rPr lang="en-US" sz="5400" b="1" i="1" dirty="0">
                <a:effectLst>
                  <a:outerShdw blurRad="38100" dist="38100" dir="2700000" algn="tl">
                    <a:srgbClr val="000000">
                      <a:alpha val="43137"/>
                    </a:srgbClr>
                  </a:outerShdw>
                </a:effectLst>
              </a:rPr>
              <a:t>so</a:t>
            </a:r>
            <a:r>
              <a:rPr lang="en-US" sz="5400" b="1" dirty="0">
                <a:effectLst>
                  <a:outerShdw blurRad="38100" dist="38100" dir="2700000" algn="tl">
                    <a:srgbClr val="000000">
                      <a:alpha val="43137"/>
                    </a:srgbClr>
                  </a:outerShdw>
                </a:effectLst>
              </a:rPr>
              <a:t>, I would have told you. I go to prepare a place for you.</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1171991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14:3</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400" b="1" dirty="0">
                <a:effectLst>
                  <a:outerShdw blurRad="38100" dist="38100" dir="2700000" algn="tl">
                    <a:srgbClr val="000000">
                      <a:alpha val="43137"/>
                    </a:srgbClr>
                  </a:outerShdw>
                </a:effectLst>
              </a:rPr>
              <a:t>And if I go and prepare a place for you, I will come again, and receive you unto myself; that where I am, </a:t>
            </a:r>
            <a:r>
              <a:rPr lang="en-US" sz="5400" b="1" i="1" dirty="0">
                <a:effectLst>
                  <a:outerShdw blurRad="38100" dist="38100" dir="2700000" algn="tl">
                    <a:srgbClr val="000000">
                      <a:alpha val="43137"/>
                    </a:srgbClr>
                  </a:outerShdw>
                </a:effectLst>
              </a:rPr>
              <a:t>there</a:t>
            </a:r>
            <a:r>
              <a:rPr lang="en-US" sz="5400" b="1" dirty="0">
                <a:effectLst>
                  <a:outerShdw blurRad="38100" dist="38100" dir="2700000" algn="tl">
                    <a:srgbClr val="000000">
                      <a:alpha val="43137"/>
                    </a:srgbClr>
                  </a:outerShdw>
                </a:effectLst>
              </a:rPr>
              <a:t> ye may be also.</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396789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 y="1828800"/>
            <a:ext cx="8991600" cy="4876800"/>
          </a:xfrm>
        </p:spPr>
        <p:txBody>
          <a:bodyPr>
            <a:normAutofit/>
          </a:bodyPr>
          <a:lstStyle/>
          <a:p>
            <a:pPr marL="36576" indent="0" algn="ctr">
              <a:buNone/>
            </a:pPr>
            <a:r>
              <a:rPr lang="en-US" sz="7200" b="1" dirty="0">
                <a:effectLst>
                  <a:outerShdw blurRad="38100" dist="38100" dir="2700000" algn="tl">
                    <a:srgbClr val="000000">
                      <a:alpha val="43137"/>
                    </a:srgbClr>
                  </a:outerShdw>
                </a:effectLst>
              </a:rPr>
              <a:t>Walk in Holiness—vv.1-8</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2437843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14:4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whither I go ye know, and the way ye know.</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4944322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14:5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Thomas </a:t>
            </a:r>
            <a:r>
              <a:rPr lang="en-US" sz="5400" b="1" dirty="0" err="1">
                <a:effectLst>
                  <a:outerShdw blurRad="38100" dist="38100" dir="2700000" algn="tl">
                    <a:srgbClr val="000000">
                      <a:alpha val="43137"/>
                    </a:srgbClr>
                  </a:outerShdw>
                </a:effectLst>
              </a:rPr>
              <a:t>saith</a:t>
            </a:r>
            <a:r>
              <a:rPr lang="en-US" sz="5400" b="1" dirty="0">
                <a:effectLst>
                  <a:outerShdw blurRad="38100" dist="38100" dir="2700000" algn="tl">
                    <a:srgbClr val="000000">
                      <a:alpha val="43137"/>
                    </a:srgbClr>
                  </a:outerShdw>
                </a:effectLst>
              </a:rPr>
              <a:t> unto him, Lord, we know not whither thou </a:t>
            </a:r>
            <a:r>
              <a:rPr lang="en-US" sz="5400" b="1" dirty="0" err="1">
                <a:effectLst>
                  <a:outerShdw blurRad="38100" dist="38100" dir="2700000" algn="tl">
                    <a:srgbClr val="000000">
                      <a:alpha val="43137"/>
                    </a:srgbClr>
                  </a:outerShdw>
                </a:effectLst>
              </a:rPr>
              <a:t>goest</a:t>
            </a:r>
            <a:r>
              <a:rPr lang="en-US" sz="5400" b="1" dirty="0">
                <a:effectLst>
                  <a:outerShdw blurRad="38100" dist="38100" dir="2700000" algn="tl">
                    <a:srgbClr val="000000">
                      <a:alpha val="43137"/>
                    </a:srgbClr>
                  </a:outerShdw>
                </a:effectLst>
              </a:rPr>
              <a:t>; and how can we know the way?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879706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14:6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Jesus </a:t>
            </a:r>
            <a:r>
              <a:rPr lang="en-US" sz="5400" b="1" dirty="0" err="1">
                <a:effectLst>
                  <a:outerShdw blurRad="38100" dist="38100" dir="2700000" algn="tl">
                    <a:srgbClr val="000000">
                      <a:alpha val="43137"/>
                    </a:srgbClr>
                  </a:outerShdw>
                </a:effectLst>
              </a:rPr>
              <a:t>saith</a:t>
            </a:r>
            <a:r>
              <a:rPr lang="en-US" sz="5400" b="1" dirty="0">
                <a:effectLst>
                  <a:outerShdw blurRad="38100" dist="38100" dir="2700000" algn="tl">
                    <a:srgbClr val="000000">
                      <a:alpha val="43137"/>
                    </a:srgbClr>
                  </a:outerShdw>
                </a:effectLst>
              </a:rPr>
              <a:t> unto him, I am the way, the truth, and the life: no man cometh unto the Father, but by 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3346370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68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74166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763000" cy="1143000"/>
          </a:xfrm>
        </p:spPr>
        <p:txBody>
          <a:bodyPr>
            <a:noAutofit/>
          </a:bodyPr>
          <a:lstStyle/>
          <a:p>
            <a:r>
              <a:rPr lang="en-US" sz="7200" dirty="0" smtClean="0"/>
              <a:t>1 Thessalonians 3:12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the Lord make you to increase and abound in love one toward another, and toward all </a:t>
            </a:r>
            <a:r>
              <a:rPr lang="en-US" sz="5400" b="1" i="1" dirty="0">
                <a:effectLst>
                  <a:outerShdw blurRad="38100" dist="38100" dir="2700000" algn="tl">
                    <a:srgbClr val="000000">
                      <a:alpha val="43137"/>
                    </a:srgbClr>
                  </a:outerShdw>
                </a:effectLst>
              </a:rPr>
              <a:t>men</a:t>
            </a:r>
            <a:r>
              <a:rPr lang="en-US" sz="5400" b="1" dirty="0">
                <a:effectLst>
                  <a:outerShdw blurRad="38100" dist="38100" dir="2700000" algn="tl">
                    <a:srgbClr val="000000">
                      <a:alpha val="43137"/>
                    </a:srgbClr>
                  </a:outerShdw>
                </a:effectLst>
              </a:rPr>
              <a:t>, even as we </a:t>
            </a:r>
            <a:r>
              <a:rPr lang="en-US" sz="5400" b="1" i="1" dirty="0">
                <a:effectLst>
                  <a:outerShdw blurRad="38100" dist="38100" dir="2700000" algn="tl">
                    <a:srgbClr val="000000">
                      <a:alpha val="43137"/>
                    </a:srgbClr>
                  </a:outerShdw>
                </a:effectLst>
              </a:rPr>
              <a:t>do</a:t>
            </a:r>
            <a:r>
              <a:rPr lang="en-US" sz="5400" b="1" dirty="0">
                <a:effectLst>
                  <a:outerShdw blurRad="38100" dist="38100" dir="2700000" algn="tl">
                    <a:srgbClr val="000000">
                      <a:alpha val="43137"/>
                    </a:srgbClr>
                  </a:outerShdw>
                </a:effectLst>
              </a:rPr>
              <a:t> toward you:</a:t>
            </a:r>
          </a:p>
        </p:txBody>
      </p:sp>
    </p:spTree>
    <p:extLst>
      <p:ext uri="{BB962C8B-B14F-4D97-AF65-F5344CB8AC3E}">
        <p14:creationId xmlns:p14="http://schemas.microsoft.com/office/powerpoint/2010/main" val="10832085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763000" cy="1143000"/>
          </a:xfrm>
        </p:spPr>
        <p:txBody>
          <a:bodyPr>
            <a:noAutofit/>
          </a:bodyPr>
          <a:lstStyle/>
          <a:p>
            <a:r>
              <a:rPr lang="en-US" sz="7200" dirty="0" smtClean="0"/>
              <a:t>1 Thessalonians 3:13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t>To the end he may stablish your hearts </a:t>
            </a:r>
            <a:r>
              <a:rPr lang="en-US" sz="5400" b="1" dirty="0" err="1"/>
              <a:t>unblameable</a:t>
            </a:r>
            <a:r>
              <a:rPr lang="en-US" sz="5400" b="1" dirty="0"/>
              <a:t> </a:t>
            </a:r>
            <a:r>
              <a:rPr lang="en-US" sz="5400" b="1" i="1" u="sng" dirty="0"/>
              <a:t>in holiness</a:t>
            </a:r>
            <a:r>
              <a:rPr lang="en-US" sz="5400" b="1" i="1" dirty="0"/>
              <a:t> </a:t>
            </a:r>
            <a:r>
              <a:rPr lang="en-US" sz="5400" b="1" dirty="0"/>
              <a:t>before God, even our Father, at the coming of our Lord Jesus Christ with all his saints.</a:t>
            </a:r>
          </a:p>
        </p:txBody>
      </p:sp>
    </p:spTree>
    <p:extLst>
      <p:ext uri="{BB962C8B-B14F-4D97-AF65-F5344CB8AC3E}">
        <p14:creationId xmlns:p14="http://schemas.microsoft.com/office/powerpoint/2010/main" val="4247689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r>
              <a:rPr lang="en-US" sz="7200" dirty="0" smtClean="0"/>
              <a:t>1 Corinthians 9:24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Know ye not that they which run in a race run all, but one </a:t>
            </a:r>
            <a:r>
              <a:rPr lang="en-US" sz="5400" b="1" dirty="0" err="1">
                <a:effectLst>
                  <a:outerShdw blurRad="38100" dist="38100" dir="2700000" algn="tl">
                    <a:srgbClr val="000000">
                      <a:alpha val="43137"/>
                    </a:srgbClr>
                  </a:outerShdw>
                </a:effectLst>
              </a:rPr>
              <a:t>receiveth</a:t>
            </a:r>
            <a:r>
              <a:rPr lang="en-US" sz="5400" b="1" dirty="0">
                <a:effectLst>
                  <a:outerShdw blurRad="38100" dist="38100" dir="2700000" algn="tl">
                    <a:srgbClr val="000000">
                      <a:alpha val="43137"/>
                    </a:srgbClr>
                  </a:outerShdw>
                </a:effectLst>
              </a:rPr>
              <a:t> the prize? So run, that ye may obtain.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24978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304</TotalTime>
  <Words>1634</Words>
  <Application>Microsoft Office PowerPoint</Application>
  <PresentationFormat>On-screen Show (4:3)</PresentationFormat>
  <Paragraphs>122</Paragraphs>
  <Slides>63</Slides>
  <Notes>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Default Theme</vt:lpstr>
      <vt:lpstr>Walk To Please God!</vt:lpstr>
      <vt:lpstr>Genesis 17:1</vt:lpstr>
      <vt:lpstr>Psalm 1:1</vt:lpstr>
      <vt:lpstr>1 Thessalonians 4:1</vt:lpstr>
      <vt:lpstr>1 Thessalonians 4:2</vt:lpstr>
      <vt:lpstr>PowerPoint Presentation</vt:lpstr>
      <vt:lpstr>1 Thessalonians 3:12</vt:lpstr>
      <vt:lpstr>1 Thessalonians 3:13</vt:lpstr>
      <vt:lpstr>1 Corinthians 9:24</vt:lpstr>
      <vt:lpstr>1 Corinthians 9:25</vt:lpstr>
      <vt:lpstr>1 Corinthians 9:26</vt:lpstr>
      <vt:lpstr>1 Corinthians 9:27</vt:lpstr>
      <vt:lpstr>1 Thessalonians 4:3</vt:lpstr>
      <vt:lpstr>1 Thessalonians 4:4</vt:lpstr>
      <vt:lpstr>1 Thessalonians 4:5</vt:lpstr>
      <vt:lpstr>1 Thessalonians 4:6</vt:lpstr>
      <vt:lpstr>1 Corinthians 6:9</vt:lpstr>
      <vt:lpstr>1 Corinthians 6:10</vt:lpstr>
      <vt:lpstr>1 Corinthians 6:11</vt:lpstr>
      <vt:lpstr>1 Corinthians 6:12</vt:lpstr>
      <vt:lpstr>1 Thessalonians 4:7</vt:lpstr>
      <vt:lpstr>1 Thessalonians 4:8</vt:lpstr>
      <vt:lpstr>1 Peter 1:13</vt:lpstr>
      <vt:lpstr>1 Peter 1:14</vt:lpstr>
      <vt:lpstr>1 Peter 1:15</vt:lpstr>
      <vt:lpstr>1 Peter 1:16</vt:lpstr>
      <vt:lpstr>PowerPoint Presentation</vt:lpstr>
      <vt:lpstr>1 Thessalonians 4:9</vt:lpstr>
      <vt:lpstr>1 Thessalonians 4:10</vt:lpstr>
      <vt:lpstr>Romans 5:5</vt:lpstr>
      <vt:lpstr>1 John 2:9</vt:lpstr>
      <vt:lpstr>1 John 2:10</vt:lpstr>
      <vt:lpstr>1 John 2:11</vt:lpstr>
      <vt:lpstr>John 13:34</vt:lpstr>
      <vt:lpstr>John 13:35</vt:lpstr>
      <vt:lpstr>PowerPoint Presentation</vt:lpstr>
      <vt:lpstr>1 Thessalonians 4:11</vt:lpstr>
      <vt:lpstr>1 Thessalonians 4:12</vt:lpstr>
      <vt:lpstr>2 Thessalonians 3:10</vt:lpstr>
      <vt:lpstr>2 Thessalonians 3:11</vt:lpstr>
      <vt:lpstr>2 Thessalonians 3:12</vt:lpstr>
      <vt:lpstr>1 Timothy 5:8</vt:lpstr>
      <vt:lpstr>PowerPoint Presentation</vt:lpstr>
      <vt:lpstr>1 Thessalonians 4:13</vt:lpstr>
      <vt:lpstr>1 Thessalonians 4:14</vt:lpstr>
      <vt:lpstr>1 Thessalonians 4:15</vt:lpstr>
      <vt:lpstr>1 Thessalonians 4:16</vt:lpstr>
      <vt:lpstr>1 Thessalonians 4:17</vt:lpstr>
      <vt:lpstr>1 Thessalonians 4:18</vt:lpstr>
      <vt:lpstr>2 Corinthians 5:8</vt:lpstr>
      <vt:lpstr>Philippians 1:23</vt:lpstr>
      <vt:lpstr>1 Thessalonians 5:10</vt:lpstr>
      <vt:lpstr>Titus 2:11</vt:lpstr>
      <vt:lpstr>Titus 2:12</vt:lpstr>
      <vt:lpstr>Titus 2:13</vt:lpstr>
      <vt:lpstr>Titus 2:14</vt:lpstr>
      <vt:lpstr>John 14:1</vt:lpstr>
      <vt:lpstr>John 14:2</vt:lpstr>
      <vt:lpstr>John 14:3</vt:lpstr>
      <vt:lpstr>John 14:4</vt:lpstr>
      <vt:lpstr>John 14:5</vt:lpstr>
      <vt:lpstr>John 14:6</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Walk To Please God!</dc:title>
  <dc:creator>Charlie</dc:creator>
  <cp:lastModifiedBy>Charlie</cp:lastModifiedBy>
  <cp:revision>12</cp:revision>
  <dcterms:created xsi:type="dcterms:W3CDTF">2014-10-25T16:48:00Z</dcterms:created>
  <dcterms:modified xsi:type="dcterms:W3CDTF">2014-10-25T21:52:01Z</dcterms:modified>
</cp:coreProperties>
</file>