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7/25/2015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7/25/2015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7/25/2015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128" y="3429000"/>
            <a:ext cx="8991600" cy="2301240"/>
          </a:xfrm>
        </p:spPr>
        <p:txBody>
          <a:bodyPr>
            <a:noAutofit/>
          </a:bodyPr>
          <a:lstStyle/>
          <a:p>
            <a:r>
              <a:rPr lang="en-US" sz="6600" dirty="0" smtClean="0"/>
              <a:t>Understanding Christian Persecution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447800"/>
            <a:ext cx="8991600" cy="17526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Daniel 7:21, 25; 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Revelation 13:7</a:t>
            </a:r>
          </a:p>
        </p:txBody>
      </p:sp>
    </p:spTree>
    <p:extLst>
      <p:ext uri="{BB962C8B-B14F-4D97-AF65-F5344CB8AC3E}">
        <p14:creationId xmlns:p14="http://schemas.microsoft.com/office/powerpoint/2010/main" val="285185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7:21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beheld,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same horn made war with the saints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prevailed against them;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574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7:22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Until the Ancient of days came, and judgment was given to the saints of the most High; and the time came that the saints possessed the kingdom.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071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7:25a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shall speak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words against the most High,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shall wear out the saints of the most High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579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7:25b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think to change times and laws: and they shall be given into his hand until a time and times and the dividing of time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22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13:1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 stood upon the sand of the sea, and saw a beast rise up out of the sea, having seven heads and ten horns, and upon his horns ten crowns, and upon his heads the name of blasphemy.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368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13:2a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beast which I saw was like unto a leopard, and his feet were as the feet of a bear, and his mouth as the mouth of a lion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60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13:2b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dragon gave him his power, and his seat, and great authority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019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13:3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 saw one of his heads as it were wounded to death; and his deadly wound was healed: and all the world wondered after the beast.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574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13:4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worshipped the dragon which gave power unto the beast: and they worshipped the beast, saying, Who is like unto the beast? who is able to make war with him?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854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13:5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there was given unto him a mouth speaking great things and blasphemies; and power was given unto him to continue forty and two months.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919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7:15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Daniel was grieved in my spirit in the midst of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body, and the visions of my head troubled me.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36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13:6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opened his mouth in blasphemy against God, to blaspheme his name, and his tabernacle, and them that dwell in heaven.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052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13:7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3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it was given unto him to make war with the saints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to overcome them: and power was given him over all </a:t>
            </a:r>
            <a:r>
              <a:rPr lang="en-US" sz="5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kindreds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tongues, and nations.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572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565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7:21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beheld,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same horn made war with the saints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prevailed against them;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065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7:25a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shall speak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words against the most High,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shall wear out the saints of the most High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think to change times and laws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017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7:25b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shall be given into his hand until a time and times and the dividing of time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923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Jude 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Woe unto them! for they have gone in the way of Cain, and ran greedily after the error of Balaam for reward, and perished in the gainsaying of Core.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339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6:9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when he had opened the fifth seal, I saw under the altar the souls of them that were slain for the word of God, and for the testimony which they held: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04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20:4a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 saw thrones, and they sat upon them, and judgment was given unto them: and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saw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souls of them that were beheaded for the witness of Jesus, and for the word of God, 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623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20:4b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48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which had not worshipped the beast, neither his image, neither had received </a:t>
            </a:r>
            <a:r>
              <a:rPr lang="en-US" sz="48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</a:t>
            </a:r>
            <a:r>
              <a:rPr lang="en-US" sz="48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mark upon their foreheads, or in their hands; and they lived and reigned with Christ a thousand years</a:t>
            </a:r>
            <a:r>
              <a:rPr lang="en-US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8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148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7:16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came near unto one of them that stood by, and asked him the truth of all this. So he told me, and made me know the interpretation of the things.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679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Persecution</a:t>
            </a:r>
          </a:p>
        </p:txBody>
      </p:sp>
    </p:spTree>
    <p:extLst>
      <p:ext uri="{BB962C8B-B14F-4D97-AF65-F5344CB8AC3E}">
        <p14:creationId xmlns:p14="http://schemas.microsoft.com/office/powerpoint/2010/main" val="346722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5:43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 have heard that it hath been said, Thou shalt love thy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neighbour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hate thine enemy.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273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5:44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 say unto you, Love your enemies, bless them that curse you, do good to them that hate you, and pray for them which despitefully use you, and persecute you;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121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Luke 6:22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Blessed are ye, when men shall hate you, and when they shall separate you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their company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shall reproach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cast out your name as evil, for the Son of man's sake.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896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15:18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world hate you, ye know that it hated me before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hated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980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15:19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ye were of the world, the world would love his own: but because ye are not of the world, but I have chosen you out of the world, therefore the world </a:t>
            </a:r>
            <a:r>
              <a:rPr lang="en-US" sz="5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hateth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you.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917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15:20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 the word that I said unto you, The servant is not greater than his lord. If they have persecuted me, they will also persecute you; if they have kept my saying, they will keep yours also.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038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15:21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all these things will they do unto you for my name's sake, because they know not him that sent me.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322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John 3:13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Marvel not, my brethren, if the world hate you.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091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Mark 4:16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these are they likewise which are sown on stony ground; who, when they have heard the word, immediately receive it with gladness;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069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7:17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great beasts, which are four,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four kings,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shall arise out of the earth.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110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Mark 4:17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have no root in themselves, and so endure but for a time: afterward, when affliction or persecution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ariseth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the word's sake, immediately they are offended.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922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4:3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when the tempter came to him, he said, If thou be the Son of God, command that these stones be made bread.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512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4:4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he answered and said, It is written, Man shall not live by bread alone, but by every word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proceedeth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out of the mouth of God.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035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 Against the Saints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844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James 4:1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whence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wars and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fightings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among you?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they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hence,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your lusts that war in your members?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40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James 4:2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 lust, and have not: ye kill, and desire to have, and cannot obtain: ye fight and war, yet ye have not, because ye ask not.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019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James 4:3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 ask, and receive not, because ye ask amiss, that ye may consume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upon your lusts.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846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Peter 2:11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Dearly beloved, I beseech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as strangers and pilgrims, abstain from fleshly lusts, which war against the soul;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701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2 Corinthians 10:3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though we walk in the flesh, we do not war after the flesh: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622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2 Corinthians 10:4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(For the weapons of our warfare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carnal, but mighty through God to the pulling down of strong holds;)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072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7:18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 saints of the most High shall take the kingdom, and possess the kingdom for ever, even for ever and ever.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45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2 Corinthians 10:5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Casting down imaginations, and every high thing that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exalteth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itself against the knowledge of God, and bringing into captivity every thought to the obedience of Christ;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175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12:4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his tail drew the third part of the stars of heaven, and did cast them to the earth: and the dragon stood before the woman which was ready to be delivered, for to devour her child as soon as it was born.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196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marL="36576" indent="0"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Wearing Down the Saints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687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Peter 2:7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delivered just Lot, vexed with the filthy conversation of the wicked: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975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Peter 2:8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(For that righteous man dwelling among them, in seeing and hearing, vexed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righteous soul from day to day with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unlawful deeds;)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485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Peter 2:9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Lord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how to deliver the godly out of temptations, and to reserve the unjust unto the day of judgment to be punished: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306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3:11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God himself and our Father, and our Lord Jesus Christ, direct our way unto you.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513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8392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3:12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Lord make you to increase and abound in love one toward another, and toward all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even as we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toward you: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047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3:13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the end he may stablish your hearts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unblameable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holiness before God, even our Father, at the coming of our Lord Jesus Christ with all his saints.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302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92"/>
            <a:ext cx="9144000" cy="6827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103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7:19a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I would know the truth of the fourth beast, which was diverse from all the others, exceeding dreadful,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300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7:19b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whose teeth </a:t>
            </a:r>
            <a:r>
              <a:rPr lang="en-US" sz="5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 of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iron, and his nails </a:t>
            </a:r>
            <a:r>
              <a:rPr lang="en-US" sz="5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brass; </a:t>
            </a:r>
            <a:r>
              <a:rPr lang="en-US" sz="5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devoured, brake in pieces, and stamped the residue with his feet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335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7:20a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of the ten horns that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his head, and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other which came up, and before whom three fell;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912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7:20b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 </a:t>
            </a:r>
            <a:r>
              <a:rPr lang="en-US" sz="5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horn that had eyes, and a mouth that </a:t>
            </a:r>
            <a:r>
              <a:rPr lang="en-US" sz="5400" b="1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spake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very great things, whose look </a:t>
            </a:r>
            <a:r>
              <a:rPr lang="en-US" sz="5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more stout than his fellows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843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268</TotalTime>
  <Words>1602</Words>
  <Application>Microsoft Office PowerPoint</Application>
  <PresentationFormat>On-screen Show (4:3)</PresentationFormat>
  <Paragraphs>112</Paragraphs>
  <Slides>59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Default Theme</vt:lpstr>
      <vt:lpstr>Understanding Christian Persecution</vt:lpstr>
      <vt:lpstr>Daniel 7:15</vt:lpstr>
      <vt:lpstr>Daniel 7:16</vt:lpstr>
      <vt:lpstr>Daniel 7:17</vt:lpstr>
      <vt:lpstr>Daniel 7:18</vt:lpstr>
      <vt:lpstr>Daniel 7:19a</vt:lpstr>
      <vt:lpstr>Daniel 7:19b</vt:lpstr>
      <vt:lpstr>Daniel 7:20a</vt:lpstr>
      <vt:lpstr>Daniel 7:20b</vt:lpstr>
      <vt:lpstr>Daniel 7:21</vt:lpstr>
      <vt:lpstr>Daniel 7:22</vt:lpstr>
      <vt:lpstr>Daniel 7:25a</vt:lpstr>
      <vt:lpstr>Daniel 7:25b</vt:lpstr>
      <vt:lpstr>Revelation 13:1</vt:lpstr>
      <vt:lpstr>Revelation 13:2a</vt:lpstr>
      <vt:lpstr>Revelation 13:2b</vt:lpstr>
      <vt:lpstr>Revelation 13:3</vt:lpstr>
      <vt:lpstr>Revelation 13:4</vt:lpstr>
      <vt:lpstr>Revelation 13:5</vt:lpstr>
      <vt:lpstr>Revelation 13:6</vt:lpstr>
      <vt:lpstr>Revelation 13:7</vt:lpstr>
      <vt:lpstr>PowerPoint Presentation</vt:lpstr>
      <vt:lpstr>Daniel 7:21</vt:lpstr>
      <vt:lpstr>Daniel 7:25a</vt:lpstr>
      <vt:lpstr>Daniel 7:25b</vt:lpstr>
      <vt:lpstr>Jude 11</vt:lpstr>
      <vt:lpstr>Revelation 6:9</vt:lpstr>
      <vt:lpstr>Revelation 20:4a</vt:lpstr>
      <vt:lpstr>Revelation 20:4b</vt:lpstr>
      <vt:lpstr>PowerPoint Presentation</vt:lpstr>
      <vt:lpstr>Matthew 5:43</vt:lpstr>
      <vt:lpstr>Matthew 5:44</vt:lpstr>
      <vt:lpstr>Luke 6:22</vt:lpstr>
      <vt:lpstr>John 15:18</vt:lpstr>
      <vt:lpstr>John 15:19</vt:lpstr>
      <vt:lpstr>John 15:20</vt:lpstr>
      <vt:lpstr>John 15:21</vt:lpstr>
      <vt:lpstr>1 John 3:13</vt:lpstr>
      <vt:lpstr>Mark 4:16</vt:lpstr>
      <vt:lpstr>Mark 4:17</vt:lpstr>
      <vt:lpstr>Matthew 4:3</vt:lpstr>
      <vt:lpstr>Matthew 4:4</vt:lpstr>
      <vt:lpstr>PowerPoint Presentation</vt:lpstr>
      <vt:lpstr>James 4:1</vt:lpstr>
      <vt:lpstr>James 4:2</vt:lpstr>
      <vt:lpstr>James 4:3</vt:lpstr>
      <vt:lpstr>1 Peter 2:11</vt:lpstr>
      <vt:lpstr>2 Corinthians 10:3</vt:lpstr>
      <vt:lpstr>2 Corinthians 10:4</vt:lpstr>
      <vt:lpstr>2 Corinthians 10:5</vt:lpstr>
      <vt:lpstr>Revelation 12:4</vt:lpstr>
      <vt:lpstr>PowerPoint Presentation</vt:lpstr>
      <vt:lpstr>2 Peter 2:7</vt:lpstr>
      <vt:lpstr>2 Peter 2:8</vt:lpstr>
      <vt:lpstr>2 Peter 2:9</vt:lpstr>
      <vt:lpstr>1 Thessalonians 3:11</vt:lpstr>
      <vt:lpstr>1 Thessalonians 3:12</vt:lpstr>
      <vt:lpstr>1 Thessalonians 3:13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Christian Persecution</dc:title>
  <dc:creator>Charlie</dc:creator>
  <cp:lastModifiedBy>Charlie</cp:lastModifiedBy>
  <cp:revision>12</cp:revision>
  <dcterms:created xsi:type="dcterms:W3CDTF">2015-07-25T16:58:31Z</dcterms:created>
  <dcterms:modified xsi:type="dcterms:W3CDTF">2015-07-25T21:27:01Z</dcterms:modified>
</cp:coreProperties>
</file>