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85" r:id="rId8"/>
    <p:sldId id="261" r:id="rId9"/>
    <p:sldId id="268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F2BC-0CD8-479D-91F2-D46DE232E7E5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F8288-B047-4F09-A34E-18DD95DE29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F2BC-0CD8-479D-91F2-D46DE232E7E5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8288-B047-4F09-A34E-18DD95DE29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F2BC-0CD8-479D-91F2-D46DE232E7E5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8288-B047-4F09-A34E-18DD95DE29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F2BC-0CD8-479D-91F2-D46DE232E7E5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8288-B047-4F09-A34E-18DD95DE29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F2BC-0CD8-479D-91F2-D46DE232E7E5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8288-B047-4F09-A34E-18DD95DE29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F2BC-0CD8-479D-91F2-D46DE232E7E5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8288-B047-4F09-A34E-18DD95DE29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F2BC-0CD8-479D-91F2-D46DE232E7E5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8288-B047-4F09-A34E-18DD95DE29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F2BC-0CD8-479D-91F2-D46DE232E7E5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8288-B047-4F09-A34E-18DD95DE29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F2BC-0CD8-479D-91F2-D46DE232E7E5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8288-B047-4F09-A34E-18DD95DE29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F2BC-0CD8-479D-91F2-D46DE232E7E5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8288-B047-4F09-A34E-18DD95DE29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F2BC-0CD8-479D-91F2-D46DE232E7E5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8288-B047-4F09-A34E-18DD95DE29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456F2BC-0CD8-479D-91F2-D46DE232E7E5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67F8288-B047-4F09-A34E-18DD95DE29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1066800"/>
          </a:xfrm>
        </p:spPr>
        <p:txBody>
          <a:bodyPr/>
          <a:lstStyle/>
          <a:p>
            <a:r>
              <a:rPr lang="en-US" dirty="0" smtClean="0"/>
              <a:t>Christmas Quiz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305800" cy="48768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sz="3200" dirty="0" smtClean="0"/>
              <a:t>When Mary and Joseph went to Bethlehem, how did they get there?</a:t>
            </a:r>
          </a:p>
          <a:p>
            <a:pPr marL="514350" indent="-514350" algn="l">
              <a:buAutoNum type="arabicPeriod"/>
            </a:pPr>
            <a:endParaRPr lang="en-US" sz="3200" dirty="0" smtClean="0"/>
          </a:p>
          <a:p>
            <a:pPr algn="l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A.  </a:t>
            </a:r>
            <a:r>
              <a:rPr lang="en-US" sz="3200" dirty="0" smtClean="0"/>
              <a:t>They walked </a:t>
            </a:r>
          </a:p>
          <a:p>
            <a:pPr marL="514350" indent="-514350" algn="l">
              <a:buAutoNum type="alphaUcPeriod" startAt="2"/>
            </a:pPr>
            <a:r>
              <a:rPr lang="en-US" sz="3200" dirty="0" smtClean="0"/>
              <a:t>Joseph walked, Mary rode a donkey.</a:t>
            </a:r>
          </a:p>
          <a:p>
            <a:pPr marL="514350" indent="-514350" algn="l">
              <a:buAutoNum type="alphaUcPeriod" startAt="3"/>
            </a:pPr>
            <a:r>
              <a:rPr lang="en-US" sz="3200" dirty="0" smtClean="0"/>
              <a:t>They took a chariot</a:t>
            </a:r>
          </a:p>
          <a:p>
            <a:pPr marL="514350" indent="-514350" algn="l">
              <a:buAutoNum type="alphaUcPeriod" startAt="4"/>
            </a:pPr>
            <a:r>
              <a:rPr lang="en-US" sz="3200" dirty="0" smtClean="0"/>
              <a:t>We don’t really know</a:t>
            </a: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7387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5438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Isaiah prophesied Christ’s Birth.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1"/>
            <a:ext cx="7315200" cy="4556760"/>
          </a:xfrm>
        </p:spPr>
        <p:txBody>
          <a:bodyPr/>
          <a:lstStyle/>
          <a:p>
            <a:pPr marL="45720" indent="0">
              <a:buNone/>
            </a:pPr>
            <a:r>
              <a:rPr lang="en-US" sz="3200" b="1" dirty="0"/>
              <a:t>Isaiah 9:6 (NKJV)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aseline="30000" dirty="0"/>
              <a:t>6 </a:t>
            </a:r>
            <a:r>
              <a:rPr lang="en-US" sz="3200" dirty="0"/>
              <a:t>For unto us a Child is born, Unto us a Son is given; And the government will be upon His shoulder. And His name will be called Wonderful, Counselor, Mighty God, Everlasting Father, Prince of Peace. </a:t>
            </a:r>
            <a:br>
              <a:rPr lang="en-US" sz="32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0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Isaiah prophesied Christ would be born of a virgin.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6063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/>
              <a:t>Isaiah 7:14 (NKJV)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aseline="30000" dirty="0"/>
              <a:t>14 </a:t>
            </a:r>
            <a:r>
              <a:rPr lang="en-US" sz="3200" dirty="0"/>
              <a:t>Therefore the Lord Himself will give you a sign: Behold, the virgin shall conceive and bear a Son, and shall call His name Immanuel. 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2674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Moses prophesied the </a:t>
            </a:r>
            <a:br>
              <a:rPr lang="en-US" dirty="0" smtClean="0"/>
            </a:br>
            <a:r>
              <a:rPr lang="en-US" dirty="0" smtClean="0"/>
              <a:t>birth of Christ.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49111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/>
              <a:t>Deuteronomy 18:15 (NKJV) </a:t>
            </a:r>
          </a:p>
          <a:p>
            <a:pPr marL="45720" indent="0">
              <a:buNone/>
            </a:pPr>
            <a:r>
              <a:rPr lang="en-US" sz="3600" dirty="0"/>
              <a:t>15 "The Lord your God will raise up for you a Prophet like me from your midst, from your brethren. Him you shall hear, </a:t>
            </a:r>
          </a:p>
        </p:txBody>
      </p:sp>
    </p:spTree>
    <p:extLst>
      <p:ext uri="{BB962C8B-B14F-4D97-AF65-F5344CB8AC3E}">
        <p14:creationId xmlns:p14="http://schemas.microsoft.com/office/powerpoint/2010/main" val="883499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Micah the prophet prophesied </a:t>
            </a:r>
            <a:br>
              <a:rPr lang="en-US" dirty="0" smtClean="0"/>
            </a:br>
            <a:r>
              <a:rPr lang="en-US" dirty="0" smtClean="0"/>
              <a:t>the birth of Christ.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599"/>
            <a:ext cx="7620000" cy="4556761"/>
          </a:xfrm>
        </p:spPr>
        <p:txBody>
          <a:bodyPr/>
          <a:lstStyle/>
          <a:p>
            <a:pPr marL="45720" indent="0">
              <a:buNone/>
            </a:pPr>
            <a:r>
              <a:rPr lang="en-US" sz="3200" b="1" dirty="0"/>
              <a:t>Micah 5:2 (NKJV)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aseline="30000" dirty="0"/>
              <a:t>2 </a:t>
            </a:r>
            <a:r>
              <a:rPr lang="en-US" sz="3200" dirty="0"/>
              <a:t>"But you, Bethlehem Ephrathah, </a:t>
            </a:r>
            <a:r>
              <a:rPr lang="en-US" sz="3200" i="1" dirty="0"/>
              <a:t>Though</a:t>
            </a:r>
            <a:r>
              <a:rPr lang="en-US" sz="3200" dirty="0"/>
              <a:t> you are little among the thousands of Judah, </a:t>
            </a:r>
            <a:r>
              <a:rPr lang="en-US" sz="3200" i="1" dirty="0"/>
              <a:t>Yet</a:t>
            </a:r>
            <a:r>
              <a:rPr lang="en-US" sz="3200" dirty="0"/>
              <a:t> out of you shall come forth to Me The One to be Ruler in Israel, Whose goings forth </a:t>
            </a:r>
            <a:r>
              <a:rPr lang="en-US" sz="3200" i="1" dirty="0"/>
              <a:t>are</a:t>
            </a:r>
            <a:r>
              <a:rPr lang="en-US" sz="3200" dirty="0"/>
              <a:t> from of old, From everlasting." 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05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315200" cy="1174812"/>
          </a:xfrm>
        </p:spPr>
        <p:txBody>
          <a:bodyPr/>
          <a:lstStyle/>
          <a:p>
            <a:r>
              <a:rPr lang="en-US" dirty="0" smtClean="0"/>
              <a:t>Cultural Preparations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772400" cy="46063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350 B.C. Alexander the Great conquered the known world.</a:t>
            </a:r>
          </a:p>
          <a:p>
            <a:r>
              <a:rPr lang="en-US" sz="3600" dirty="0" smtClean="0"/>
              <a:t>Ordinary people became very familiar with common Greek.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In 280 B.C. t</a:t>
            </a:r>
            <a:r>
              <a:rPr lang="en-US" sz="3600" dirty="0" smtClean="0"/>
              <a:t>he </a:t>
            </a:r>
            <a:r>
              <a:rPr lang="en-US" sz="3600" dirty="0" smtClean="0"/>
              <a:t>Hebrew Scriptures were translated to Greek (the Septuagint).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0097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5200" cy="990599"/>
          </a:xfrm>
        </p:spPr>
        <p:txBody>
          <a:bodyPr/>
          <a:lstStyle/>
          <a:p>
            <a:r>
              <a:rPr lang="en-US" dirty="0" smtClean="0"/>
              <a:t>Political Preparations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4400" y="1600201"/>
            <a:ext cx="7315200" cy="47091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sz="3200" dirty="0" smtClean="0"/>
              <a:t>The Romans built an extensive system of roads that connected Europe, Africa and Asia.</a:t>
            </a:r>
          </a:p>
          <a:p>
            <a:endParaRPr lang="en-US" sz="3200" dirty="0"/>
          </a:p>
          <a:p>
            <a:r>
              <a:rPr lang="en-US" sz="3200" dirty="0" smtClean="0"/>
              <a:t>God’s message would spread across the known world.</a:t>
            </a:r>
          </a:p>
          <a:p>
            <a:endParaRPr lang="en-US" sz="3200" dirty="0"/>
          </a:p>
          <a:p>
            <a:r>
              <a:rPr lang="en-US" sz="3200" dirty="0" smtClean="0"/>
              <a:t>Caesar Augustus called for a census – the will of God.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20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15200" cy="1154097"/>
          </a:xfrm>
        </p:spPr>
        <p:txBody>
          <a:bodyPr/>
          <a:lstStyle/>
          <a:p>
            <a:r>
              <a:rPr lang="en-US" dirty="0" smtClean="0"/>
              <a:t>Religious Preparations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7315200" cy="4785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Israel strayed from God.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God’s judgment was the Babylonian captivity.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538 B.C. Cyrus restored worship in Jerusalem.</a:t>
            </a:r>
          </a:p>
          <a:p>
            <a:r>
              <a:rPr lang="en-US" sz="3200" dirty="0" smtClean="0"/>
              <a:t>In the time of Jesus, their righteousness became and outward righteousness.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3960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Manger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724400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 </a:t>
            </a:r>
            <a:r>
              <a:rPr lang="en-US" sz="3200" dirty="0" smtClean="0"/>
              <a:t>Hope that You don’t mind our manger</a:t>
            </a:r>
          </a:p>
          <a:p>
            <a:pPr marL="45720" indent="0">
              <a:buNone/>
            </a:pPr>
            <a:r>
              <a:rPr lang="en-US" sz="3200" dirty="0" smtClean="0"/>
              <a:t>How I wish we would have known</a:t>
            </a:r>
          </a:p>
          <a:p>
            <a:pPr marL="4572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71800"/>
            <a:ext cx="307593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25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Word Became Flesh And Dwelt Among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1"/>
            <a:ext cx="7315200" cy="46329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But long-awaited Holy Stranger</a:t>
            </a:r>
          </a:p>
          <a:p>
            <a:pPr marL="45720" indent="0">
              <a:buNone/>
            </a:pPr>
            <a:r>
              <a:rPr lang="en-US" sz="3200" dirty="0" smtClean="0"/>
              <a:t>Make Yourself at Home</a:t>
            </a:r>
          </a:p>
          <a:p>
            <a:pPr marL="45720" indent="0">
              <a:buNone/>
            </a:pPr>
            <a:r>
              <a:rPr lang="en-US" sz="3200" dirty="0" smtClean="0"/>
              <a:t>Please make Yourself at Home</a:t>
            </a:r>
          </a:p>
          <a:p>
            <a:pPr marL="4572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657600"/>
            <a:ext cx="3733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87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Son of God Humbled Himself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1"/>
            <a:ext cx="7315200" cy="4632960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en-US" sz="3200" b="1" dirty="0"/>
              <a:t>Philippians 2:5-8 (NKJV)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aseline="30000" dirty="0"/>
              <a:t>5 </a:t>
            </a:r>
            <a:r>
              <a:rPr lang="en-US" sz="3200" dirty="0"/>
              <a:t>Let this mind be in you which was also in Christ Jesus, </a:t>
            </a:r>
            <a:r>
              <a:rPr lang="en-US" sz="3200" baseline="30000" dirty="0" smtClean="0"/>
              <a:t>6 </a:t>
            </a:r>
            <a:r>
              <a:rPr lang="en-US" sz="3200" dirty="0"/>
              <a:t>who, being in the form of God, did not consider it robbery to be equal with God, </a:t>
            </a:r>
            <a:r>
              <a:rPr lang="en-US" sz="3200" baseline="30000" dirty="0" smtClean="0"/>
              <a:t>7 </a:t>
            </a:r>
            <a:r>
              <a:rPr lang="en-US" sz="3200" dirty="0"/>
              <a:t>but made Himself of no reputation, taking the form of a bondservant, </a:t>
            </a:r>
            <a:r>
              <a:rPr lang="en-US" sz="3200" i="1" dirty="0"/>
              <a:t>and</a:t>
            </a:r>
            <a:r>
              <a:rPr lang="en-US" sz="3200" dirty="0"/>
              <a:t> coming in the likeness of men. </a:t>
            </a:r>
            <a:r>
              <a:rPr lang="en-US" sz="3200" baseline="30000" dirty="0" smtClean="0"/>
              <a:t>8 </a:t>
            </a:r>
            <a:r>
              <a:rPr lang="en-US" sz="3200" dirty="0"/>
              <a:t>And being found in appearance as a man, He humbled Himself and became obedient to </a:t>
            </a:r>
            <a:r>
              <a:rPr lang="en-US" sz="3200" i="1" dirty="0"/>
              <a:t>the point of</a:t>
            </a:r>
            <a:r>
              <a:rPr lang="en-US" sz="3200" dirty="0"/>
              <a:t> death, even the death of the cross. 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397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114299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Christmas Quiz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752601"/>
            <a:ext cx="7315200" cy="45567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en-US" sz="3200" dirty="0" smtClean="0"/>
              <a:t>How many angels spoke to the shepherds?</a:t>
            </a:r>
          </a:p>
          <a:p>
            <a:pPr marL="45720" indent="0">
              <a:buNone/>
            </a:pP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marL="560070" indent="-514350">
              <a:buAutoNum type="alphaUcPeriod"/>
            </a:pPr>
            <a:r>
              <a:rPr lang="en-US" sz="3200" dirty="0" smtClean="0"/>
              <a:t>A multitude</a:t>
            </a:r>
          </a:p>
          <a:p>
            <a:pPr marL="560070" indent="-514350">
              <a:buAutoNum type="alphaUcPeriod"/>
            </a:pPr>
            <a:r>
              <a:rPr lang="en-US" sz="3200" dirty="0" smtClean="0"/>
              <a:t>Two – Gabriel and Michael</a:t>
            </a:r>
          </a:p>
          <a:p>
            <a:pPr marL="560070" indent="-514350">
              <a:buAutoNum type="alphaUcPeriod"/>
            </a:pPr>
            <a:r>
              <a:rPr lang="en-US" sz="3200" dirty="0" smtClean="0"/>
              <a:t>One</a:t>
            </a:r>
          </a:p>
          <a:p>
            <a:pPr marL="560070" indent="-514350">
              <a:buAutoNum type="alphaUcPeriod"/>
            </a:pPr>
            <a:r>
              <a:rPr lang="en-US" sz="3200" dirty="0" smtClean="0"/>
              <a:t>Not sure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The Son of God Humbled Himself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7315200" cy="4709160"/>
          </a:xfrm>
        </p:spPr>
        <p:txBody>
          <a:bodyPr/>
          <a:lstStyle/>
          <a:p>
            <a:pPr marL="45720" indent="0">
              <a:buNone/>
            </a:pPr>
            <a:r>
              <a:rPr lang="en-US" sz="3200" b="1" dirty="0" smtClean="0"/>
              <a:t>2 </a:t>
            </a:r>
            <a:r>
              <a:rPr lang="en-US" sz="3200" b="1" dirty="0"/>
              <a:t>Corinthians 8:9 (NKJV)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aseline="30000" dirty="0"/>
              <a:t>9 </a:t>
            </a:r>
            <a:r>
              <a:rPr lang="en-US" sz="3200" dirty="0"/>
              <a:t>For you know the grace of our Lord Jesus Christ, that though He was rich, yet for your sakes He became poor, that you through His poverty might become rich. </a:t>
            </a:r>
            <a:br>
              <a:rPr lang="en-US" sz="32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49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15200" cy="1154097"/>
          </a:xfrm>
        </p:spPr>
        <p:txBody>
          <a:bodyPr/>
          <a:lstStyle/>
          <a:p>
            <a:r>
              <a:rPr lang="en-US" dirty="0" smtClean="0"/>
              <a:t>His 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1"/>
            <a:ext cx="7315200" cy="46329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Bring Your peace into our violence</a:t>
            </a:r>
          </a:p>
          <a:p>
            <a:pPr marL="45720" indent="0">
              <a:buNone/>
            </a:pPr>
            <a:r>
              <a:rPr lang="en-US" sz="3200" dirty="0" smtClean="0"/>
              <a:t>Bid our hungry souls be filled </a:t>
            </a:r>
          </a:p>
          <a:p>
            <a:pPr marL="4572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971800"/>
            <a:ext cx="4191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65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1"/>
            <a:ext cx="7315200" cy="1066800"/>
          </a:xfrm>
        </p:spPr>
        <p:txBody>
          <a:bodyPr/>
          <a:lstStyle/>
          <a:p>
            <a:r>
              <a:rPr lang="en-US" dirty="0"/>
              <a:t>His Ministry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5562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Word now breaking Heaven’s silence</a:t>
            </a:r>
          </a:p>
          <a:p>
            <a:pPr marL="45720" indent="0">
              <a:buNone/>
            </a:pPr>
            <a:r>
              <a:rPr lang="en-US" sz="3200" dirty="0" smtClean="0"/>
              <a:t>Welcome to our world</a:t>
            </a:r>
          </a:p>
          <a:p>
            <a:pPr marL="45720" indent="0">
              <a:buNone/>
            </a:pPr>
            <a:r>
              <a:rPr lang="en-US" sz="3200" dirty="0" smtClean="0"/>
              <a:t>Welcome to our world</a:t>
            </a:r>
          </a:p>
          <a:p>
            <a:pPr marL="4572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352800"/>
            <a:ext cx="5029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17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1154097"/>
          </a:xfrm>
        </p:spPr>
        <p:txBody>
          <a:bodyPr/>
          <a:lstStyle/>
          <a:p>
            <a:r>
              <a:rPr lang="en-US" dirty="0" smtClean="0"/>
              <a:t>His 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1"/>
            <a:ext cx="7315200" cy="46329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/>
              <a:t>Matthew 4:17 (NKJV)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aseline="30000" dirty="0"/>
              <a:t>17 </a:t>
            </a:r>
            <a:r>
              <a:rPr lang="en-US" sz="3200" dirty="0"/>
              <a:t>From that time Jesus began to preach and to say, "Repent, for the kingdom of heaven is at hand." 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pPr marL="4572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5554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15200" cy="1154097"/>
          </a:xfrm>
        </p:spPr>
        <p:txBody>
          <a:bodyPr/>
          <a:lstStyle/>
          <a:p>
            <a:r>
              <a:rPr lang="en-US" dirty="0" smtClean="0"/>
              <a:t>His 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7924800" cy="463296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sz="4100" b="1" dirty="0"/>
              <a:t>Matthew 9:35-36 (NKJV) </a:t>
            </a:r>
            <a:r>
              <a:rPr lang="en-US" sz="4100" dirty="0"/>
              <a:t/>
            </a:r>
            <a:br>
              <a:rPr lang="en-US" sz="4100" dirty="0"/>
            </a:br>
            <a:r>
              <a:rPr lang="en-US" sz="4100" baseline="30000" dirty="0"/>
              <a:t>35 </a:t>
            </a:r>
            <a:r>
              <a:rPr lang="en-US" sz="4100" dirty="0"/>
              <a:t>Then Jesus went about all the cities and villages, teaching in their synagogues, preaching the gospel of the kingdom, and healing every sickness and every disease among the people. </a:t>
            </a:r>
            <a:r>
              <a:rPr lang="en-US" sz="4100" baseline="30000" dirty="0" smtClean="0"/>
              <a:t>36 </a:t>
            </a:r>
            <a:r>
              <a:rPr lang="en-US" sz="4100" dirty="0"/>
              <a:t>But when He saw the multitudes, He was moved with compassion for them, because they were weary and scattered, like sheep having no shepherd</a:t>
            </a:r>
            <a:r>
              <a:rPr lang="en-US" sz="3500" dirty="0"/>
              <a:t>.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pPr marL="4572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4595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154097"/>
          </a:xfrm>
        </p:spPr>
        <p:txBody>
          <a:bodyPr/>
          <a:lstStyle/>
          <a:p>
            <a:r>
              <a:rPr lang="en-US" dirty="0" smtClean="0"/>
              <a:t>Preparing for the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7315200" cy="47091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Fragile fingers sent to heal us</a:t>
            </a:r>
          </a:p>
          <a:p>
            <a:pPr marL="45720" indent="0">
              <a:buNone/>
            </a:pPr>
            <a:r>
              <a:rPr lang="en-US" sz="3200" dirty="0" smtClean="0"/>
              <a:t>Tender brow prepared for thorn</a:t>
            </a:r>
          </a:p>
          <a:p>
            <a:pPr marL="4572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19400"/>
            <a:ext cx="304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15200" cy="1154097"/>
          </a:xfrm>
        </p:spPr>
        <p:txBody>
          <a:bodyPr/>
          <a:lstStyle/>
          <a:p>
            <a:r>
              <a:rPr lang="en-US" dirty="0"/>
              <a:t>Preparing for the Cross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1"/>
            <a:ext cx="7315200" cy="49377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Tiny heart whose blood will save us</a:t>
            </a:r>
          </a:p>
          <a:p>
            <a:pPr marL="45720" indent="0">
              <a:buNone/>
            </a:pPr>
            <a:r>
              <a:rPr lang="en-US" sz="3200" dirty="0" smtClean="0"/>
              <a:t>Unto us is born, Unto us is born</a:t>
            </a:r>
          </a:p>
          <a:p>
            <a:pPr marL="4572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124200"/>
            <a:ext cx="39624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08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154097"/>
          </a:xfrm>
        </p:spPr>
        <p:txBody>
          <a:bodyPr/>
          <a:lstStyle/>
          <a:p>
            <a:r>
              <a:rPr lang="en-US" dirty="0" smtClean="0"/>
              <a:t>The Cross and Resurrection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7315200" cy="47091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So wrap our injured flesh around you</a:t>
            </a:r>
          </a:p>
          <a:p>
            <a:pPr marL="45720" indent="0">
              <a:buNone/>
            </a:pPr>
            <a:r>
              <a:rPr lang="en-US" sz="3200" dirty="0" smtClean="0"/>
              <a:t>Breathe our air and walk our sod</a:t>
            </a:r>
          </a:p>
          <a:p>
            <a:pPr marL="4572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971800"/>
            <a:ext cx="54102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75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154097"/>
          </a:xfrm>
        </p:spPr>
        <p:txBody>
          <a:bodyPr/>
          <a:lstStyle/>
          <a:p>
            <a:r>
              <a:rPr lang="en-US" dirty="0"/>
              <a:t>The Cross and Resurrection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620000" cy="48615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Rob our sin and make us holy</a:t>
            </a:r>
          </a:p>
          <a:p>
            <a:pPr marL="45720" indent="0">
              <a:buNone/>
            </a:pPr>
            <a:r>
              <a:rPr lang="en-US" sz="3200" dirty="0" smtClean="0"/>
              <a:t>Perfect Son of God, Perfect Son of God</a:t>
            </a:r>
          </a:p>
          <a:p>
            <a:pPr marL="45720" indent="0">
              <a:buNone/>
            </a:pPr>
            <a:r>
              <a:rPr lang="en-US" sz="3200" dirty="0" smtClean="0"/>
              <a:t>Welcome to our world</a:t>
            </a:r>
          </a:p>
          <a:p>
            <a:pPr marL="45720" indent="0">
              <a:buNone/>
            </a:pP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29000"/>
            <a:ext cx="4572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05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God loves You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7315200" cy="47091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/>
              <a:t>John 3:16 (NKJV)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aseline="30000" dirty="0"/>
              <a:t>16 </a:t>
            </a:r>
            <a:r>
              <a:rPr lang="en-US" sz="3200" dirty="0"/>
              <a:t>For God so loved the world that He gave His only begotten Son, that whoever believes in Him should not perish but have everlasting life. 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pPr marL="4572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425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1"/>
            <a:ext cx="7315200" cy="114299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Christmas Quiz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1"/>
            <a:ext cx="7315200" cy="4632960"/>
          </a:xfrm>
        </p:spPr>
        <p:txBody>
          <a:bodyPr>
            <a:normAutofit/>
          </a:bodyPr>
          <a:lstStyle/>
          <a:p>
            <a:pPr marL="560070" indent="-514350">
              <a:buAutoNum type="arabicPeriod" startAt="3"/>
            </a:pPr>
            <a:r>
              <a:rPr lang="en-US" sz="3200" dirty="0" smtClean="0"/>
              <a:t>What song did the angels sing?</a:t>
            </a:r>
          </a:p>
          <a:p>
            <a:pPr marL="560070" indent="-514350">
              <a:buAutoNum type="arabicPeriod" startAt="3"/>
            </a:pP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marL="560070" indent="-514350">
              <a:buAutoNum type="alphaUcPeriod"/>
            </a:pPr>
            <a:r>
              <a:rPr lang="en-US" sz="3200" dirty="0" smtClean="0"/>
              <a:t>“Glory to God in the Highest”</a:t>
            </a:r>
          </a:p>
          <a:p>
            <a:pPr marL="560070" indent="-514350">
              <a:buAutoNum type="alphaUcPeriod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“O Little Town of Bethlehem</a:t>
            </a:r>
          </a:p>
          <a:p>
            <a:pPr marL="560070" indent="-514350">
              <a:buAutoNum type="alphaUcPeriod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“Joy to the World”</a:t>
            </a:r>
          </a:p>
          <a:p>
            <a:pPr marL="560070" indent="-514350">
              <a:buAutoNum type="alphaUcPeriod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None of the Above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02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5200" cy="533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John 3:16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8674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800" dirty="0" smtClean="0"/>
              <a:t>GOD – The Greatest Lover</a:t>
            </a:r>
          </a:p>
          <a:p>
            <a:pPr marL="45720" indent="0">
              <a:buNone/>
            </a:pPr>
            <a:r>
              <a:rPr lang="en-US" sz="2800" dirty="0" smtClean="0"/>
              <a:t>SO LOVED – The Greatest Degree</a:t>
            </a:r>
          </a:p>
          <a:p>
            <a:pPr marL="45720" indent="0">
              <a:buNone/>
            </a:pPr>
            <a:r>
              <a:rPr lang="en-US" sz="2800" dirty="0" smtClean="0"/>
              <a:t>THE WORLD – The Greatest Company</a:t>
            </a:r>
          </a:p>
          <a:p>
            <a:pPr marL="45720" indent="0">
              <a:buNone/>
            </a:pPr>
            <a:r>
              <a:rPr lang="en-US" sz="2800" dirty="0" smtClean="0"/>
              <a:t>THAT HE GAVE – The Greatest Act</a:t>
            </a:r>
          </a:p>
          <a:p>
            <a:pPr marL="45720" indent="0">
              <a:buNone/>
            </a:pPr>
            <a:r>
              <a:rPr lang="en-US" sz="2800" dirty="0" smtClean="0"/>
              <a:t>HIS ONLY BEGOTTEN SON – The Greatest Gift</a:t>
            </a:r>
          </a:p>
          <a:p>
            <a:pPr marL="45720" indent="0">
              <a:buNone/>
            </a:pPr>
            <a:r>
              <a:rPr lang="en-US" sz="2800" dirty="0" smtClean="0"/>
              <a:t>THAT WHOSOEVER – The Greatest Opportunity</a:t>
            </a:r>
          </a:p>
          <a:p>
            <a:pPr marL="45720" indent="0">
              <a:buNone/>
            </a:pPr>
            <a:r>
              <a:rPr lang="en-US" sz="2800" dirty="0" smtClean="0"/>
              <a:t>BELIEVETH – The Greatest Simplicity</a:t>
            </a:r>
          </a:p>
          <a:p>
            <a:pPr marL="45720" indent="0">
              <a:buNone/>
            </a:pPr>
            <a:r>
              <a:rPr lang="en-US" sz="2800" dirty="0" smtClean="0"/>
              <a:t>IN HIM – The Greatest Attraction</a:t>
            </a:r>
          </a:p>
          <a:p>
            <a:pPr marL="45720" indent="0">
              <a:buNone/>
            </a:pPr>
            <a:r>
              <a:rPr lang="en-US" sz="2800" dirty="0" smtClean="0"/>
              <a:t>SHOULD NOT PERISH – The Greatest Promise</a:t>
            </a:r>
          </a:p>
          <a:p>
            <a:pPr marL="45720" indent="0">
              <a:buNone/>
            </a:pPr>
            <a:r>
              <a:rPr lang="en-US" sz="2800" dirty="0" smtClean="0"/>
              <a:t>BUT – The Greatest Difference</a:t>
            </a:r>
          </a:p>
          <a:p>
            <a:pPr marL="45720" indent="0">
              <a:buNone/>
            </a:pPr>
            <a:r>
              <a:rPr lang="en-US" sz="2800" dirty="0" smtClean="0"/>
              <a:t>HAVE – The Greatest Certainty</a:t>
            </a:r>
          </a:p>
          <a:p>
            <a:pPr marL="45720" indent="0">
              <a:buNone/>
            </a:pPr>
            <a:r>
              <a:rPr lang="en-US" sz="2800" dirty="0" smtClean="0"/>
              <a:t>EVERLASTING LIFE – The Greatest Possession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855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1"/>
            <a:ext cx="7315200" cy="106679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Christmas Quiz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1"/>
            <a:ext cx="7315200" cy="4556760"/>
          </a:xfrm>
        </p:spPr>
        <p:txBody>
          <a:bodyPr>
            <a:normAutofit/>
          </a:bodyPr>
          <a:lstStyle/>
          <a:p>
            <a:pPr marL="560070" indent="-514350">
              <a:buAutoNum type="arabicPeriod" startAt="4"/>
            </a:pPr>
            <a:r>
              <a:rPr lang="en-US" sz="3200" dirty="0" smtClean="0"/>
              <a:t>What animals were present at Jesus’ birth?</a:t>
            </a:r>
          </a:p>
          <a:p>
            <a:pPr marL="560070" indent="-514350">
              <a:buAutoNum type="arabicPeriod" startAt="4"/>
            </a:pP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marL="560070" indent="-514350">
              <a:buAutoNum type="alphaUcPeriod"/>
            </a:pPr>
            <a:r>
              <a:rPr lang="en-US" sz="3200" dirty="0" smtClean="0"/>
              <a:t>Cows, sheep and camels</a:t>
            </a:r>
          </a:p>
          <a:p>
            <a:pPr marL="560070" indent="-514350">
              <a:buAutoNum type="alphaUcPeriod"/>
            </a:pPr>
            <a:r>
              <a:rPr lang="en-US" sz="3200" dirty="0"/>
              <a:t> </a:t>
            </a:r>
            <a:r>
              <a:rPr lang="en-US" sz="3200" dirty="0" smtClean="0"/>
              <a:t>Horses, sheep and donkeys</a:t>
            </a:r>
          </a:p>
          <a:p>
            <a:pPr marL="560070" indent="-514350">
              <a:buAutoNum type="alphaUcPeriod"/>
            </a:pPr>
            <a:r>
              <a:rPr lang="en-US" sz="3200" dirty="0"/>
              <a:t> </a:t>
            </a:r>
            <a:r>
              <a:rPr lang="en-US" sz="3200" dirty="0" smtClean="0"/>
              <a:t>Lions and tigers and bears</a:t>
            </a:r>
          </a:p>
          <a:p>
            <a:pPr marL="560070" indent="-514350">
              <a:buAutoNum type="alphaUcPeriod"/>
            </a:pPr>
            <a:r>
              <a:rPr lang="en-US" sz="3200" dirty="0"/>
              <a:t> </a:t>
            </a:r>
            <a:r>
              <a:rPr lang="en-US" sz="3200" dirty="0" smtClean="0"/>
              <a:t>None of the Above</a:t>
            </a:r>
          </a:p>
          <a:p>
            <a:pPr marL="4572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203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115409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Christmas Quiz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1"/>
            <a:ext cx="7315200" cy="4632960"/>
          </a:xfrm>
        </p:spPr>
        <p:txBody>
          <a:bodyPr>
            <a:normAutofit/>
          </a:bodyPr>
          <a:lstStyle/>
          <a:p>
            <a:pPr marL="560070" indent="-514350">
              <a:buAutoNum type="arabicPeriod" startAt="5"/>
            </a:pPr>
            <a:r>
              <a:rPr lang="en-US" sz="3200" dirty="0" smtClean="0"/>
              <a:t>In what books of the Bible can you find the Christmas story?</a:t>
            </a:r>
          </a:p>
          <a:p>
            <a:pPr marL="560070" indent="-514350">
              <a:buAutoNum type="arabicPeriod" startAt="5"/>
            </a:pP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marL="560070" indent="-514350">
              <a:buAutoNum type="alphaUcPeriod"/>
            </a:pPr>
            <a:r>
              <a:rPr lang="en-US" sz="3200" dirty="0" smtClean="0"/>
              <a:t>Matthew, Mark, Luke and John</a:t>
            </a:r>
          </a:p>
          <a:p>
            <a:pPr marL="560070" indent="-514350">
              <a:buAutoNum type="alphaUcPeriod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Matthew and Luke</a:t>
            </a:r>
          </a:p>
          <a:p>
            <a:pPr marL="560070" indent="-514350">
              <a:buAutoNum type="alphaUcPeriod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Mark and Matthew</a:t>
            </a:r>
          </a:p>
          <a:p>
            <a:pPr marL="560070" indent="-514350">
              <a:buAutoNum type="alphaUcPeriod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Matthew, Mark and Luke</a:t>
            </a:r>
          </a:p>
          <a:p>
            <a:pPr marL="560070" indent="-514350">
              <a:buAutoNum type="alphaUcPeriod"/>
            </a:pP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4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1154097"/>
          </a:xfrm>
        </p:spPr>
        <p:txBody>
          <a:bodyPr/>
          <a:lstStyle/>
          <a:p>
            <a:r>
              <a:rPr lang="en-US" dirty="0" smtClean="0"/>
              <a:t>Jesus had no beginning.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001000" cy="478536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200" b="1" dirty="0"/>
              <a:t>John 1:1-5 (NKJV) </a:t>
            </a:r>
            <a:r>
              <a:rPr lang="en-US" sz="3200" baseline="30000" dirty="0" smtClean="0"/>
              <a:t>1 </a:t>
            </a:r>
            <a:r>
              <a:rPr lang="en-US" sz="3200" dirty="0"/>
              <a:t>In the beginning was the Word, and the Word was with God, and the Word was God. </a:t>
            </a:r>
            <a:r>
              <a:rPr lang="en-US" sz="3200" baseline="30000" dirty="0" smtClean="0"/>
              <a:t>2 </a:t>
            </a:r>
            <a:r>
              <a:rPr lang="en-US" sz="3200" dirty="0"/>
              <a:t>He was in the beginning with God. </a:t>
            </a:r>
            <a:r>
              <a:rPr lang="en-US" sz="3200" baseline="30000" dirty="0" smtClean="0"/>
              <a:t>3 </a:t>
            </a:r>
            <a:r>
              <a:rPr lang="en-US" sz="3200" dirty="0"/>
              <a:t>All things were made through Him, and without Him nothing was made that was made. </a:t>
            </a:r>
            <a:r>
              <a:rPr lang="en-US" sz="3200" baseline="30000" dirty="0" smtClean="0"/>
              <a:t>4 </a:t>
            </a:r>
            <a:r>
              <a:rPr lang="en-US" sz="3200" dirty="0"/>
              <a:t>In Him was life, and the life was the light of men. </a:t>
            </a:r>
            <a:r>
              <a:rPr lang="en-US" sz="3200" baseline="30000" dirty="0" smtClean="0"/>
              <a:t>5 </a:t>
            </a:r>
            <a:r>
              <a:rPr lang="en-US" sz="3200" dirty="0"/>
              <a:t>And the light shines in the darkness, and the darkness did not comprehend it. 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pPr marL="4572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942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Word Became Flesh and Dwelt Among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7315200" cy="47091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/>
              <a:t>John 1:14 (NKJV)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aseline="30000" dirty="0"/>
              <a:t>14 </a:t>
            </a:r>
            <a:r>
              <a:rPr lang="en-US" sz="3600" dirty="0"/>
              <a:t>And the Word became flesh and dwelt among us, and we beheld His glory, the glory as of the only begotten of the Father, full of grace and truth. 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  <a:p>
            <a:pPr marL="4572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3573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Word Became Flesh and Dwelt Among 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1"/>
            <a:ext cx="7315200" cy="46329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 Tears are falling, hearts are breaking</a:t>
            </a:r>
          </a:p>
          <a:p>
            <a:pPr marL="45720" indent="0">
              <a:buNone/>
            </a:pPr>
            <a:r>
              <a:rPr lang="en-US" sz="3200" dirty="0" smtClean="0"/>
              <a:t> How we need to hear from God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614" y="3461657"/>
            <a:ext cx="44450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4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5200" cy="11429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Word Became Flesh and Dwelt Among 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7315200" cy="4709160"/>
          </a:xfrm>
        </p:spPr>
        <p:txBody>
          <a:bodyPr/>
          <a:lstStyle/>
          <a:p>
            <a:pPr marL="45720" indent="0">
              <a:buNone/>
            </a:pPr>
            <a:r>
              <a:rPr lang="en-US" sz="3200" dirty="0"/>
              <a:t>You’ve been </a:t>
            </a:r>
            <a:r>
              <a:rPr lang="en-US" sz="3200" dirty="0" smtClean="0"/>
              <a:t>promised </a:t>
            </a:r>
          </a:p>
          <a:p>
            <a:pPr marL="45720" indent="0">
              <a:buNone/>
            </a:pPr>
            <a:r>
              <a:rPr lang="en-US" sz="3200" dirty="0" smtClean="0"/>
              <a:t>We’ve </a:t>
            </a:r>
            <a:r>
              <a:rPr lang="en-US" sz="3200" dirty="0"/>
              <a:t>been waiting</a:t>
            </a:r>
          </a:p>
          <a:p>
            <a:pPr marL="45720" indent="0">
              <a:buNone/>
            </a:pPr>
            <a:r>
              <a:rPr lang="en-US" sz="3200" dirty="0"/>
              <a:t>Welcome Holy </a:t>
            </a:r>
            <a:r>
              <a:rPr lang="en-US" sz="3200" dirty="0" smtClean="0"/>
              <a:t>Child </a:t>
            </a:r>
          </a:p>
          <a:p>
            <a:pPr marL="45720" indent="0">
              <a:buNone/>
            </a:pPr>
            <a:r>
              <a:rPr lang="en-US" sz="3200" dirty="0" smtClean="0"/>
              <a:t>Welcome </a:t>
            </a:r>
            <a:r>
              <a:rPr lang="en-US" sz="3200" dirty="0"/>
              <a:t>Holy Child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819400"/>
            <a:ext cx="26670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45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190</TotalTime>
  <Words>761</Words>
  <Application>Microsoft Office PowerPoint</Application>
  <PresentationFormat>On-screen Show (4:3)</PresentationFormat>
  <Paragraphs>121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Perspective</vt:lpstr>
      <vt:lpstr>Christmas Quiz</vt:lpstr>
      <vt:lpstr>Christmas Quiz</vt:lpstr>
      <vt:lpstr>Christmas Quiz</vt:lpstr>
      <vt:lpstr>Christmas Quiz</vt:lpstr>
      <vt:lpstr>Christmas Quiz</vt:lpstr>
      <vt:lpstr>Jesus had no beginning.</vt:lpstr>
      <vt:lpstr>The Word Became Flesh and Dwelt Among Us</vt:lpstr>
      <vt:lpstr>The Word Became Flesh and Dwelt Among Us </vt:lpstr>
      <vt:lpstr>The Word Became Flesh and Dwelt Among Us </vt:lpstr>
      <vt:lpstr>Isaiah prophesied Christ’s Birth.</vt:lpstr>
      <vt:lpstr>Isaiah prophesied Christ would be born of a virgin.</vt:lpstr>
      <vt:lpstr>Moses prophesied the  birth of Christ.</vt:lpstr>
      <vt:lpstr>Micah the prophet prophesied  the birth of Christ.</vt:lpstr>
      <vt:lpstr>Cultural Preparations</vt:lpstr>
      <vt:lpstr>Political Preparations</vt:lpstr>
      <vt:lpstr>Religious Preparations</vt:lpstr>
      <vt:lpstr>The Manger</vt:lpstr>
      <vt:lpstr>The Word Became Flesh And Dwelt Among Us</vt:lpstr>
      <vt:lpstr>The Son of God Humbled Himself</vt:lpstr>
      <vt:lpstr>The Son of God Humbled Himself</vt:lpstr>
      <vt:lpstr>His Ministry</vt:lpstr>
      <vt:lpstr>His Ministry</vt:lpstr>
      <vt:lpstr>His Ministry</vt:lpstr>
      <vt:lpstr>His Ministry</vt:lpstr>
      <vt:lpstr>Preparing for the Cross</vt:lpstr>
      <vt:lpstr>Preparing for the Cross</vt:lpstr>
      <vt:lpstr>The Cross and Resurrection</vt:lpstr>
      <vt:lpstr>The Cross and Resurrection</vt:lpstr>
      <vt:lpstr>God loves You </vt:lpstr>
      <vt:lpstr>John 3:16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Quiz</dc:title>
  <dc:creator>Charlie</dc:creator>
  <cp:lastModifiedBy>Carlos Flores</cp:lastModifiedBy>
  <cp:revision>19</cp:revision>
  <dcterms:created xsi:type="dcterms:W3CDTF">2012-12-09T05:15:10Z</dcterms:created>
  <dcterms:modified xsi:type="dcterms:W3CDTF">2012-12-09T19:17:13Z</dcterms:modified>
</cp:coreProperties>
</file>