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8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8/26/2015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000" dirty="0" smtClean="0"/>
              <a:t>The Seven Feasts of Israel: I. Passover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Leviticus 23:4-14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26,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2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wave the sheaf before the LORD, to be accepted for you: on the morrow after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priest shall wave it.</a:t>
            </a:r>
          </a:p>
        </p:txBody>
      </p:sp>
    </p:spTree>
    <p:extLst>
      <p:ext uri="{BB962C8B-B14F-4D97-AF65-F5344CB8AC3E}">
        <p14:creationId xmlns:p14="http://schemas.microsoft.com/office/powerpoint/2010/main" val="41196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offer that day when ye wave the sheaf an he lamb without blemish of the first year for a burnt offering unto the LORD.</a:t>
            </a:r>
          </a:p>
        </p:txBody>
      </p:sp>
    </p:spTree>
    <p:extLst>
      <p:ext uri="{BB962C8B-B14F-4D97-AF65-F5344CB8AC3E}">
        <p14:creationId xmlns:p14="http://schemas.microsoft.com/office/powerpoint/2010/main" val="29928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meat offering thereof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two tenth deals of fine flour mingled with oil, an offering made by fire unto the LORD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sweet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savour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the drink offering thereof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wine, the fourth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an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14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eat neither bread, nor parched corn, nor green ears, until the selfsame day that ye have brought an offering unto your God: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shall be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statute for ever throughout your generations in all your dwellings.</a:t>
            </a:r>
          </a:p>
        </p:txBody>
      </p:sp>
    </p:spTree>
    <p:extLst>
      <p:ext uri="{BB962C8B-B14F-4D97-AF65-F5344CB8AC3E}">
        <p14:creationId xmlns:p14="http://schemas.microsoft.com/office/powerpoint/2010/main" val="28900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4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unto the children of Israel, and say unto them,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feasts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LORD, which ye shall proclaim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convocations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these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feasts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55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days shall work be done: but the seventh day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rest, an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convocation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ye shall do no work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therein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it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LORD in all your dwellings.</a:t>
            </a:r>
          </a:p>
        </p:txBody>
      </p:sp>
    </p:spTree>
    <p:extLst>
      <p:ext uri="{BB962C8B-B14F-4D97-AF65-F5344CB8AC3E}">
        <p14:creationId xmlns:p14="http://schemas.microsoft.com/office/powerpoint/2010/main" val="5650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LORD,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convocations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ye shall proclaim in their seasons.</a:t>
            </a:r>
          </a:p>
        </p:txBody>
      </p:sp>
    </p:spTree>
    <p:extLst>
      <p:ext uri="{BB962C8B-B14F-4D97-AF65-F5344CB8AC3E}">
        <p14:creationId xmlns:p14="http://schemas.microsoft.com/office/powerpoint/2010/main" val="25524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Mo-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appointment for an assembly at a fixed time and season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Qodesh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Miqra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called out assembly or gathering of sanctified, dedicated, and consecrated people brought together in and for a public meeting</a:t>
            </a:r>
          </a:p>
        </p:txBody>
      </p:sp>
    </p:spTree>
    <p:extLst>
      <p:ext uri="{BB962C8B-B14F-4D97-AF65-F5344CB8AC3E}">
        <p14:creationId xmlns:p14="http://schemas.microsoft.com/office/powerpoint/2010/main" val="198457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feasts of the LORD,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holy convocations, which ye shall proclaim in their seasons.</a:t>
            </a:r>
          </a:p>
        </p:txBody>
      </p:sp>
    </p:spTree>
    <p:extLst>
      <p:ext uri="{BB962C8B-B14F-4D97-AF65-F5344CB8AC3E}">
        <p14:creationId xmlns:p14="http://schemas.microsoft.com/office/powerpoint/2010/main" val="22761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Passover—</a:t>
            </a:r>
          </a:p>
          <a:p>
            <a:pPr marL="36576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Pesach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7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fourteenth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first month at even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LORD'S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54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12:40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sojourning of the children of Israel, who dwelt in Egypt,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four hundred and thirty years.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2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Moses and Aaron in the land of Egypt, saying,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91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month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you the beginning of months: 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first month of the year to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9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ye unto all the congregation of Israel, saying, In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tenth day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this month they shall take to them every man a lamb, according to the house of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fathers, a lamb for an house: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33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if the household be too little for the lamb, let him and his </a:t>
            </a:r>
            <a:r>
              <a:rPr lang="en-US" sz="4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neighbour</a:t>
            </a: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next unto his house take </a:t>
            </a:r>
            <a:r>
              <a:rPr lang="en-US" sz="4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according to the number of the souls; every man according to his eating shall make your count for the lamb.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86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lamb shall be without blemish, a male of the first year: ye shall take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from the sheep, or from the goats: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40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keep it up until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fourteenth day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same month: and the whole assembly of the congregation of Israel shall kill it in the evening.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9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take of the blood, and strike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two side posts and on the upper door post of the houses, wherein they shall eat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3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fourteenth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first month at even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LORD'S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1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eat the flesh in that night, roast with fire, and unleavened bread;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bitter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shall eat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3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not of it raw, nor sodden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(boil) at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with water, but roast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fire; his head with his legs, and with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purtenance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(inner parts) thereof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8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let nothing of it remain until the morning; and that which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it until the morning ye shall burn with fire.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65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thus shall ye eat it;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loins girded, your shoes on your feet, and your staff in your hand; and ye shall eat it in haste: it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LORD'S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0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will pass through the land of Egypt this night, and will smite all the firstborn in the land of Egypt, both man and beast; and against all the gods of Egypt I will execute judgment: I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64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blood shall be to you for a token upon the houses where ye </a:t>
            </a:r>
            <a:r>
              <a:rPr lang="en-US" sz="4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when I see the blood, </a:t>
            </a:r>
            <a:r>
              <a:rPr lang="en-US" sz="47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pass over you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plague shall not be upon you to destroy </a:t>
            </a:r>
            <a:r>
              <a:rPr lang="en-US" sz="4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when I smite the land of Egypt.</a:t>
            </a:r>
            <a:endParaRPr lang="en-US" sz="4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06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day shall be unto you for a memorial; and ye shall keep it a feast to the LORD throughout your generations; ye shall keep it a feast by an ordinance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ever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55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brought the colt to Jesus, and cast their garments on him; and he sat upon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6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spread their garments in the way: and others cut down branches off the trees,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strawed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way.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5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that went before, and they that followed, cried, saying, Hosanna; 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that cometh in the name of the Lord: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26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on the fifteenth day of the same month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feast of unleavened bread unto the LORD: seven days ye must eat unleavened bread.</a:t>
            </a:r>
          </a:p>
        </p:txBody>
      </p:sp>
    </p:spTree>
    <p:extLst>
      <p:ext uri="{BB962C8B-B14F-4D97-AF65-F5344CB8AC3E}">
        <p14:creationId xmlns:p14="http://schemas.microsoft.com/office/powerpoint/2010/main" val="33309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kingdom of our father David, that cometh in the name of the Lord: Hosanna in the highest.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11:11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entered into Jerusalem, and into the temple: and when he had looked round about upon all things, and now the eventide was come, he went out unto Bethany with the twelve.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56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was the preparation of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about the sixth hour: and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 Jews, Behold your King!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7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they cried out, Away with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away with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crucify him. Pilate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them, Shall I crucify your King? The chief priests answered, We have no king but Caesar.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7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delivered he him therefore unto them to be crucified. And they took Jesus, and led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away.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24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oppressed, and he was afflicted, yet he opened not his mouth: he is brought as a lamb to the slaughter, and as a sheep before her shearers is dumb, so 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his mouth.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68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1:18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Forasmuch as ye know that ye were not redeemed with corruptible things,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silver and gold, from your vain conversation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received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tradition from your fathers;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28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1:19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with the precious blood of Christ, as of a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lamb without blemish and without spot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9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12:46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one house shall it be eaten; thou shalt not carry forth ought of the flesh abroad out of the house; neither shall ye break a bone thereof.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4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19:31a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Jews therefore, because it was the preparation, that the bodies should not remain upon the cross on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77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first day ye shall have an holy convocation: ye shall do no servile work therein.</a:t>
            </a:r>
          </a:p>
        </p:txBody>
      </p:sp>
    </p:spTree>
    <p:extLst>
      <p:ext uri="{BB962C8B-B14F-4D97-AF65-F5344CB8AC3E}">
        <p14:creationId xmlns:p14="http://schemas.microsoft.com/office/powerpoint/2010/main" val="13658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19:31b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 that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 was an high day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,) besought 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Pilate that their legs might be broken, and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might be taken away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82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came the soldiers, and brake the legs of the first, and of the other which was crucified with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12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they came to Jesus, and saw that he was dead already, they brake not his legs: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377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19:34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one of the soldiers with a spear pierced his side, and forthwith came there out blood and water.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454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next day John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coming unto him,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Behold the Lamb of God, which taketh away the sin of the world.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153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Purge out therefore the old leaven, that ye may be a new lump, as ye are unleavened. For even Christ our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sacrificed for us: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5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his only begotten Son, that whosoever believeth in him should not perish, but have everlasting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8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sent not his Son into the world to condemn the world; but that the world through him might be saved.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28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him is not condemned: but he that believeth not is condemned already, because he hath not believed in the name of the only begotten Son of God.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96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the condemnation, that light is come into the world, and men loved darkness rather than light, because their deeds were evil.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5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shall offer an offering made by fire unto the LORD seven days: in the seventh day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holy convocation: ye shall do no servile work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therein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36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every one that doeth evil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light, neither cometh to the light, lest his deeds should be reproved.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35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that doeth truth cometh to the light, that his deeds may be made manifest, that they are wrought in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5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5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Moses, saying,</a:t>
            </a:r>
          </a:p>
        </p:txBody>
      </p:sp>
    </p:spTree>
    <p:extLst>
      <p:ext uri="{BB962C8B-B14F-4D97-AF65-F5344CB8AC3E}">
        <p14:creationId xmlns:p14="http://schemas.microsoft.com/office/powerpoint/2010/main" val="3811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39200" cy="5410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unto the children of Israel, and say unto them, When ye be come into the land which I give unto you, and shall reap the harvest thereof, </a:t>
            </a:r>
          </a:p>
        </p:txBody>
      </p:sp>
    </p:spTree>
    <p:extLst>
      <p:ext uri="{BB962C8B-B14F-4D97-AF65-F5344CB8AC3E}">
        <p14:creationId xmlns:p14="http://schemas.microsoft.com/office/powerpoint/2010/main" val="38610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23:10b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ye shall bring a sheaf of the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your harvest unto the priest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77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499</TotalTime>
  <Words>1783</Words>
  <Application>Microsoft Office PowerPoint</Application>
  <PresentationFormat>On-screen Show (4:3)</PresentationFormat>
  <Paragraphs>122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Default Theme</vt:lpstr>
      <vt:lpstr>The Seven Feasts of Israel: I. Passover</vt:lpstr>
      <vt:lpstr>Leviticus 23:4</vt:lpstr>
      <vt:lpstr>Leviticus 23:5</vt:lpstr>
      <vt:lpstr>Leviticus 23:6</vt:lpstr>
      <vt:lpstr>Leviticus 23:7</vt:lpstr>
      <vt:lpstr>Leviticus 23:8</vt:lpstr>
      <vt:lpstr>Leviticus 23:9</vt:lpstr>
      <vt:lpstr>Leviticus 23:10a</vt:lpstr>
      <vt:lpstr>Leviticus 23:10b</vt:lpstr>
      <vt:lpstr>Leviticus 23:11</vt:lpstr>
      <vt:lpstr>Leviticus 23:12</vt:lpstr>
      <vt:lpstr>Leviticus 23:13</vt:lpstr>
      <vt:lpstr>Leviticus 23:14</vt:lpstr>
      <vt:lpstr>PowerPoint Presentation</vt:lpstr>
      <vt:lpstr>Leviticus 23:2</vt:lpstr>
      <vt:lpstr>Leviticus 23:3</vt:lpstr>
      <vt:lpstr>Leviticus 23:4</vt:lpstr>
      <vt:lpstr>Mo-ed:</vt:lpstr>
      <vt:lpstr>Qodesh Miqra:</vt:lpstr>
      <vt:lpstr>PowerPoint Presentation</vt:lpstr>
      <vt:lpstr>Leviticus 23:5</vt:lpstr>
      <vt:lpstr>Exodus 12:40</vt:lpstr>
      <vt:lpstr>Exodus 12:1</vt:lpstr>
      <vt:lpstr>Exodus 12:2</vt:lpstr>
      <vt:lpstr>Exodus 12:3</vt:lpstr>
      <vt:lpstr>Exodus 12:4</vt:lpstr>
      <vt:lpstr>Exodus 12:5</vt:lpstr>
      <vt:lpstr>Exodus 12:6</vt:lpstr>
      <vt:lpstr>Exodus 12:7</vt:lpstr>
      <vt:lpstr>Exodus 12:8</vt:lpstr>
      <vt:lpstr>Exodus 12:9</vt:lpstr>
      <vt:lpstr>Exodus 12:10</vt:lpstr>
      <vt:lpstr>Exodus 12:11</vt:lpstr>
      <vt:lpstr>Exodus 12:12</vt:lpstr>
      <vt:lpstr>Exodus 12:13</vt:lpstr>
      <vt:lpstr>Exodus 12:14</vt:lpstr>
      <vt:lpstr>Mark 11:7</vt:lpstr>
      <vt:lpstr>Mark 11:8</vt:lpstr>
      <vt:lpstr>Mark 11:9</vt:lpstr>
      <vt:lpstr>Mark 11:10</vt:lpstr>
      <vt:lpstr>Mark 11:11</vt:lpstr>
      <vt:lpstr>John 19:14</vt:lpstr>
      <vt:lpstr>John 19:15</vt:lpstr>
      <vt:lpstr>John 19:16</vt:lpstr>
      <vt:lpstr>Isaiah 53:7</vt:lpstr>
      <vt:lpstr>1 Peter 1:18</vt:lpstr>
      <vt:lpstr>1 Peter 1:19</vt:lpstr>
      <vt:lpstr>Exodus 12:46</vt:lpstr>
      <vt:lpstr>John 19:31a</vt:lpstr>
      <vt:lpstr>John 19:31b</vt:lpstr>
      <vt:lpstr>John 19:32</vt:lpstr>
      <vt:lpstr>John 19:33</vt:lpstr>
      <vt:lpstr>John 19:34</vt:lpstr>
      <vt:lpstr>John 1:29</vt:lpstr>
      <vt:lpstr>1 Corinthians 5:7</vt:lpstr>
      <vt:lpstr>John 3:16</vt:lpstr>
      <vt:lpstr>John 3:17</vt:lpstr>
      <vt:lpstr>John 3:18</vt:lpstr>
      <vt:lpstr>John 3:19</vt:lpstr>
      <vt:lpstr>John 3:20</vt:lpstr>
      <vt:lpstr>John 3:21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 Feasts of Israel: I. Passover</dc:title>
  <dc:creator>Charlie</dc:creator>
  <cp:lastModifiedBy>Charlie</cp:lastModifiedBy>
  <cp:revision>16</cp:revision>
  <dcterms:created xsi:type="dcterms:W3CDTF">2015-08-25T19:48:42Z</dcterms:created>
  <dcterms:modified xsi:type="dcterms:W3CDTF">2015-08-26T23:00:10Z</dcterms:modified>
</cp:coreProperties>
</file>