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8" r:id="rId43"/>
    <p:sldId id="295" r:id="rId44"/>
    <p:sldId id="299" r:id="rId45"/>
    <p:sldId id="301" r:id="rId46"/>
    <p:sldId id="302" r:id="rId47"/>
    <p:sldId id="300" r:id="rId48"/>
    <p:sldId id="303" r:id="rId49"/>
    <p:sldId id="304" r:id="rId50"/>
    <p:sldId id="305" r:id="rId51"/>
    <p:sldId id="306" r:id="rId52"/>
    <p:sldId id="307" r:id="rId53"/>
    <p:sldId id="308" r:id="rId54"/>
    <p:sldId id="309" r:id="rId55"/>
    <p:sldId id="311" r:id="rId56"/>
    <p:sldId id="312" r:id="rId57"/>
    <p:sldId id="313" r:id="rId58"/>
    <p:sldId id="314" r:id="rId59"/>
    <p:sldId id="310" r:id="rId60"/>
    <p:sldId id="315" r:id="rId61"/>
    <p:sldId id="316" r:id="rId62"/>
    <p:sldId id="31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12/6/2014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12/6/2014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12/6/2014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12/6/2014</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12/6/2014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12/6/2014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12/6/2014</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rmAutofit/>
          </a:bodyPr>
          <a:lstStyle/>
          <a:p>
            <a:r>
              <a:rPr lang="en-US" sz="7200" dirty="0" smtClean="0"/>
              <a:t>The rapture revisited</a:t>
            </a:r>
            <a:endParaRPr lang="en-US" sz="7200" dirty="0"/>
          </a:p>
        </p:txBody>
      </p:sp>
      <p:sp>
        <p:nvSpPr>
          <p:cNvPr id="3" name="Subtitle 2"/>
          <p:cNvSpPr>
            <a:spLocks noGrp="1"/>
          </p:cNvSpPr>
          <p:nvPr>
            <p:ph type="subTitle" idx="1"/>
          </p:nvPr>
        </p:nvSpPr>
        <p:spPr>
          <a:xfrm>
            <a:off x="76200" y="1544812"/>
            <a:ext cx="8991600" cy="1752600"/>
          </a:xfrm>
        </p:spPr>
        <p:txBody>
          <a:bodyPr>
            <a:noAutofit/>
          </a:bodyPr>
          <a:lstStyle/>
          <a:p>
            <a:r>
              <a:rPr lang="en-US" sz="5600" b="1" dirty="0" smtClean="0">
                <a:effectLst>
                  <a:outerShdw blurRad="38100" dist="38100" dir="2700000" algn="tl">
                    <a:srgbClr val="000000">
                      <a:alpha val="43137"/>
                    </a:srgbClr>
                  </a:outerShdw>
                </a:effectLst>
              </a:rPr>
              <a:t>John 14:1-3, et al</a:t>
            </a:r>
          </a:p>
          <a:p>
            <a:r>
              <a:rPr lang="en-US" sz="5600" b="1" dirty="0" smtClean="0">
                <a:effectLst>
                  <a:outerShdw blurRad="38100" dist="38100" dir="2700000" algn="tl">
                    <a:srgbClr val="000000">
                      <a:alpha val="43137"/>
                    </a:srgbClr>
                  </a:outerShdw>
                </a:effectLst>
              </a:rPr>
              <a:t>December 6-7, 2014</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2398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Titus 2:14</a:t>
            </a:r>
            <a:endParaRPr lang="en-US" sz="7200" dirty="0"/>
          </a:p>
        </p:txBody>
      </p:sp>
      <p:sp>
        <p:nvSpPr>
          <p:cNvPr id="3" name="Content Placeholder 2"/>
          <p:cNvSpPr>
            <a:spLocks noGrp="1"/>
          </p:cNvSpPr>
          <p:nvPr>
            <p:ph idx="1"/>
          </p:nvPr>
        </p:nvSpPr>
        <p:spPr>
          <a:xfrm>
            <a:off x="32656" y="1600200"/>
            <a:ext cx="9035143" cy="5181600"/>
          </a:xfrm>
        </p:spPr>
        <p:txBody>
          <a:bodyPr>
            <a:normAutofit/>
          </a:bodyPr>
          <a:lstStyle/>
          <a:p>
            <a:pPr marL="36576" indent="0">
              <a:buNone/>
            </a:pPr>
            <a:r>
              <a:rPr lang="en-US" sz="5400" b="1" dirty="0">
                <a:effectLst>
                  <a:outerShdw blurRad="38100" dist="38100" dir="2700000" algn="tl">
                    <a:srgbClr val="000000">
                      <a:alpha val="43137"/>
                    </a:srgbClr>
                  </a:outerShdw>
                </a:effectLst>
              </a:rPr>
              <a:t>Who gave himself for us, that he might redeem us from all iniquity, and purify unto himself a peculiar people, zealous of good works.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3878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Autofit/>
          </a:bodyPr>
          <a:lstStyle/>
          <a:p>
            <a:r>
              <a:rPr lang="en-US" sz="7200" dirty="0" smtClean="0"/>
              <a:t>1 Corinthians 15:51</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Behold, I shew you a mystery; We shall not all sleep, but we shall all be changed,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0803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Autofit/>
          </a:bodyPr>
          <a:lstStyle/>
          <a:p>
            <a:r>
              <a:rPr lang="en-US" sz="7200" dirty="0" smtClean="0"/>
              <a:t>1 Corinthians 15:52</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100" b="1" dirty="0">
                <a:effectLst>
                  <a:outerShdw blurRad="38100" dist="38100" dir="2700000" algn="tl">
                    <a:srgbClr val="000000">
                      <a:alpha val="43137"/>
                    </a:srgbClr>
                  </a:outerShdw>
                </a:effectLst>
              </a:rPr>
              <a:t>In a moment, in the twinkling of an eye, at the last trump: for the trumpet shall sound, and the dead shall be raised incorruptible, and we shall be changed.</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1203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Autofit/>
          </a:bodyPr>
          <a:lstStyle/>
          <a:p>
            <a:r>
              <a:rPr lang="en-US" sz="7200" dirty="0" smtClean="0"/>
              <a:t>1 Corinthians 15:53</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For this corruptible must put on incorruption, and this mortal </a:t>
            </a:r>
            <a:r>
              <a:rPr lang="en-US" sz="5400" b="1" i="1" dirty="0">
                <a:effectLst>
                  <a:outerShdw blurRad="38100" dist="38100" dir="2700000" algn="tl">
                    <a:srgbClr val="000000">
                      <a:alpha val="43137"/>
                    </a:srgbClr>
                  </a:outerShdw>
                </a:effectLst>
              </a:rPr>
              <a:t>must</a:t>
            </a:r>
            <a:r>
              <a:rPr lang="en-US" sz="5400" b="1" dirty="0">
                <a:effectLst>
                  <a:outerShdw blurRad="38100" dist="38100" dir="2700000" algn="tl">
                    <a:srgbClr val="000000">
                      <a:alpha val="43137"/>
                    </a:srgbClr>
                  </a:outerShdw>
                </a:effectLst>
              </a:rPr>
              <a:t> put on immortality.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8295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143000"/>
          </a:xfrm>
        </p:spPr>
        <p:txBody>
          <a:bodyPr>
            <a:noAutofit/>
          </a:bodyPr>
          <a:lstStyle/>
          <a:p>
            <a:r>
              <a:rPr lang="en-US" sz="7200" dirty="0" smtClean="0"/>
              <a:t>1 Corinthians 15:54</a:t>
            </a:r>
            <a:endParaRPr lang="en-US" sz="7200" dirty="0"/>
          </a:p>
        </p:txBody>
      </p:sp>
      <p:sp>
        <p:nvSpPr>
          <p:cNvPr id="3" name="Content Placeholder 2"/>
          <p:cNvSpPr>
            <a:spLocks noGrp="1"/>
          </p:cNvSpPr>
          <p:nvPr>
            <p:ph idx="1"/>
          </p:nvPr>
        </p:nvSpPr>
        <p:spPr>
          <a:xfrm>
            <a:off x="10886" y="1143000"/>
            <a:ext cx="9067800" cy="5715000"/>
          </a:xfrm>
        </p:spPr>
        <p:txBody>
          <a:bodyPr>
            <a:noAutofit/>
          </a:bodyPr>
          <a:lstStyle/>
          <a:p>
            <a:pPr marL="36576" indent="0">
              <a:buNone/>
            </a:pPr>
            <a:r>
              <a:rPr lang="en-US" sz="4800" b="1" dirty="0">
                <a:effectLst>
                  <a:outerShdw blurRad="38100" dist="38100" dir="2700000" algn="tl">
                    <a:srgbClr val="000000">
                      <a:alpha val="43137"/>
                    </a:srgbClr>
                  </a:outerShdw>
                </a:effectLst>
              </a:rPr>
              <a:t>So when this corruptible shall have put on incorruption, and this mortal shall have put on immortality, then shall be brought to pass the saying that is written, Death is swallowed up in victory.</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0739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Autofit/>
          </a:bodyPr>
          <a:lstStyle/>
          <a:p>
            <a:r>
              <a:rPr lang="en-US" sz="7200" dirty="0" smtClean="0"/>
              <a:t>1 Corinthians 15:55</a:t>
            </a:r>
            <a:endParaRPr lang="en-US" sz="7200" dirty="0"/>
          </a:p>
        </p:txBody>
      </p:sp>
      <p:sp>
        <p:nvSpPr>
          <p:cNvPr id="3" name="Content Placeholder 2"/>
          <p:cNvSpPr>
            <a:spLocks noGrp="1"/>
          </p:cNvSpPr>
          <p:nvPr>
            <p:ph idx="1"/>
          </p:nvPr>
        </p:nvSpPr>
        <p:spPr>
          <a:xfrm>
            <a:off x="10886" y="1600200"/>
            <a:ext cx="8980714" cy="5181600"/>
          </a:xfrm>
        </p:spPr>
        <p:txBody>
          <a:bodyPr>
            <a:normAutofit/>
          </a:bodyPr>
          <a:lstStyle/>
          <a:p>
            <a:pPr marL="36576" indent="0">
              <a:buNone/>
            </a:pPr>
            <a:r>
              <a:rPr lang="en-US" sz="5400" b="1" dirty="0">
                <a:effectLst>
                  <a:outerShdw blurRad="38100" dist="38100" dir="2700000" algn="tl">
                    <a:srgbClr val="000000">
                      <a:alpha val="43137"/>
                    </a:srgbClr>
                  </a:outerShdw>
                </a:effectLst>
              </a:rPr>
              <a:t>O death, where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thy sting? O grave, where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thy victory?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5947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Autofit/>
          </a:bodyPr>
          <a:lstStyle/>
          <a:p>
            <a:r>
              <a:rPr lang="en-US" sz="7200" dirty="0" smtClean="0"/>
              <a:t>1 Corinthians 15:56</a:t>
            </a:r>
            <a:endParaRPr lang="en-US" sz="7200" dirty="0"/>
          </a:p>
        </p:txBody>
      </p:sp>
      <p:sp>
        <p:nvSpPr>
          <p:cNvPr id="3" name="Content Placeholder 2"/>
          <p:cNvSpPr>
            <a:spLocks noGrp="1"/>
          </p:cNvSpPr>
          <p:nvPr>
            <p:ph idx="1"/>
          </p:nvPr>
        </p:nvSpPr>
        <p:spPr>
          <a:xfrm>
            <a:off x="32656" y="1600200"/>
            <a:ext cx="9035143" cy="5181600"/>
          </a:xfrm>
        </p:spPr>
        <p:txBody>
          <a:bodyPr>
            <a:normAutofit/>
          </a:bodyPr>
          <a:lstStyle/>
          <a:p>
            <a:pPr marL="36576" indent="0">
              <a:buNone/>
            </a:pPr>
            <a:r>
              <a:rPr lang="en-US" sz="5400" b="1" dirty="0">
                <a:effectLst>
                  <a:outerShdw blurRad="38100" dist="38100" dir="2700000" algn="tl">
                    <a:srgbClr val="000000">
                      <a:alpha val="43137"/>
                    </a:srgbClr>
                  </a:outerShdw>
                </a:effectLst>
              </a:rPr>
              <a:t>The sting of death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sin; and the strength of sin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the law.</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9425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7200" dirty="0" smtClean="0"/>
              <a:t>1 Corinthians 15:57</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But thanks </a:t>
            </a:r>
            <a:r>
              <a:rPr lang="en-US" sz="5400" b="1" i="1" dirty="0">
                <a:effectLst>
                  <a:outerShdw blurRad="38100" dist="38100" dir="2700000" algn="tl">
                    <a:srgbClr val="000000">
                      <a:alpha val="43137"/>
                    </a:srgbClr>
                  </a:outerShdw>
                </a:effectLst>
              </a:rPr>
              <a:t>be</a:t>
            </a:r>
            <a:r>
              <a:rPr lang="en-US" sz="5400" b="1" dirty="0">
                <a:effectLst>
                  <a:outerShdw blurRad="38100" dist="38100" dir="2700000" algn="tl">
                    <a:srgbClr val="000000">
                      <a:alpha val="43137"/>
                    </a:srgbClr>
                  </a:outerShdw>
                </a:effectLst>
              </a:rPr>
              <a:t> to God, which </a:t>
            </a:r>
            <a:r>
              <a:rPr lang="en-US" sz="5400" b="1" dirty="0" err="1">
                <a:effectLst>
                  <a:outerShdw blurRad="38100" dist="38100" dir="2700000" algn="tl">
                    <a:srgbClr val="000000">
                      <a:alpha val="43137"/>
                    </a:srgbClr>
                  </a:outerShdw>
                </a:effectLst>
              </a:rPr>
              <a:t>giveth</a:t>
            </a:r>
            <a:r>
              <a:rPr lang="en-US" sz="5400" b="1" dirty="0">
                <a:effectLst>
                  <a:outerShdw blurRad="38100" dist="38100" dir="2700000" algn="tl">
                    <a:srgbClr val="000000">
                      <a:alpha val="43137"/>
                    </a:srgbClr>
                  </a:outerShdw>
                </a:effectLst>
              </a:rPr>
              <a:t> us the victory through our Lord Jesus Christ.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2319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067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361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sz="6000" b="1" dirty="0"/>
              <a:t>G. Campbell Morgan</a:t>
            </a:r>
            <a:endParaRPr lang="en-US" sz="6000" dirty="0"/>
          </a:p>
        </p:txBody>
      </p:sp>
      <p:sp>
        <p:nvSpPr>
          <p:cNvPr id="3" name="Content Placeholder 2"/>
          <p:cNvSpPr>
            <a:spLocks noGrp="1"/>
          </p:cNvSpPr>
          <p:nvPr>
            <p:ph idx="1"/>
          </p:nvPr>
        </p:nvSpPr>
        <p:spPr>
          <a:xfrm>
            <a:off x="76200" y="1600200"/>
            <a:ext cx="8991600" cy="5181600"/>
          </a:xfrm>
        </p:spPr>
        <p:txBody>
          <a:bodyPr>
            <a:noAutofit/>
          </a:bodyPr>
          <a:lstStyle/>
          <a:p>
            <a:pPr marL="36576" indent="0">
              <a:buNone/>
            </a:pPr>
            <a:r>
              <a:rPr lang="en-US" sz="5000" b="1" dirty="0"/>
              <a:t>“I never begin my work in the morning without thinking that perhaps He may interrupt my work and begin His own. I am not looking for death, I am looking for Him!”</a:t>
            </a:r>
            <a:endParaRPr lang="en-US" sz="5000" dirty="0"/>
          </a:p>
        </p:txBody>
      </p:sp>
    </p:spTree>
    <p:extLst>
      <p:ext uri="{BB962C8B-B14F-4D97-AF65-F5344CB8AC3E}">
        <p14:creationId xmlns:p14="http://schemas.microsoft.com/office/powerpoint/2010/main" val="1012861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14:1</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Let not your heart be troubled: ye believe in God, believe also in 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4907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21:28</a:t>
            </a:r>
            <a:endParaRPr lang="en-US" sz="7200" dirty="0"/>
          </a:p>
        </p:txBody>
      </p:sp>
      <p:sp>
        <p:nvSpPr>
          <p:cNvPr id="3" name="Content Placeholder 2"/>
          <p:cNvSpPr>
            <a:spLocks noGrp="1"/>
          </p:cNvSpPr>
          <p:nvPr>
            <p:ph idx="1"/>
          </p:nvPr>
        </p:nvSpPr>
        <p:spPr>
          <a:xfrm>
            <a:off x="10886" y="1600200"/>
            <a:ext cx="905691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when these things begin to come to pass, then look up, and lift up your heads; for your redemption </a:t>
            </a:r>
            <a:r>
              <a:rPr lang="en-US" sz="5400" b="1" dirty="0" err="1">
                <a:effectLst>
                  <a:outerShdw blurRad="38100" dist="38100" dir="2700000" algn="tl">
                    <a:srgbClr val="000000">
                      <a:alpha val="43137"/>
                    </a:srgbClr>
                  </a:outerShdw>
                </a:effectLst>
              </a:rPr>
              <a:t>draweth</a:t>
            </a:r>
            <a:r>
              <a:rPr lang="en-US" sz="5400" b="1" dirty="0">
                <a:effectLst>
                  <a:outerShdw blurRad="38100" dist="38100" dir="2700000" algn="tl">
                    <a:srgbClr val="000000">
                      <a:alpha val="43137"/>
                    </a:srgbClr>
                  </a:outerShdw>
                </a:effectLst>
              </a:rPr>
              <a:t> nigh.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3242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5181600"/>
          </a:xfrm>
        </p:spPr>
        <p:txBody>
          <a:bodyPr>
            <a:normAutofit/>
          </a:bodyPr>
          <a:lstStyle/>
          <a:p>
            <a:pPr marL="36576" indent="0" algn="ctr">
              <a:buNone/>
            </a:pPr>
            <a:r>
              <a:rPr lang="en-US" sz="6600" b="1" i="1" dirty="0"/>
              <a:t>Expectant Looking is the “Antidote” for Apathetic Living!</a:t>
            </a:r>
            <a:endParaRPr lang="en-US" sz="6600" dirty="0"/>
          </a:p>
        </p:txBody>
      </p:sp>
    </p:spTree>
    <p:extLst>
      <p:ext uri="{BB962C8B-B14F-4D97-AF65-F5344CB8AC3E}">
        <p14:creationId xmlns:p14="http://schemas.microsoft.com/office/powerpoint/2010/main" val="3103784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Philippians 1:20</a:t>
            </a:r>
            <a:endParaRPr lang="en-US" sz="7200" dirty="0"/>
          </a:p>
        </p:txBody>
      </p:sp>
      <p:sp>
        <p:nvSpPr>
          <p:cNvPr id="3" name="Content Placeholder 2"/>
          <p:cNvSpPr>
            <a:spLocks noGrp="1"/>
          </p:cNvSpPr>
          <p:nvPr>
            <p:ph idx="1"/>
          </p:nvPr>
        </p:nvSpPr>
        <p:spPr>
          <a:xfrm>
            <a:off x="0" y="990600"/>
            <a:ext cx="9067800" cy="5791200"/>
          </a:xfrm>
        </p:spPr>
        <p:txBody>
          <a:bodyPr>
            <a:noAutofit/>
          </a:bodyPr>
          <a:lstStyle/>
          <a:p>
            <a:pPr marL="36576" indent="0">
              <a:buNone/>
            </a:pPr>
            <a:r>
              <a:rPr lang="en-US" sz="4800" b="1" dirty="0">
                <a:effectLst>
                  <a:outerShdw blurRad="38100" dist="38100" dir="2700000" algn="tl">
                    <a:srgbClr val="000000">
                      <a:alpha val="43137"/>
                    </a:srgbClr>
                  </a:outerShdw>
                </a:effectLst>
              </a:rPr>
              <a:t>According to my earnest expectation and </a:t>
            </a:r>
            <a:r>
              <a:rPr lang="en-US" sz="4800" b="1" i="1" dirty="0">
                <a:effectLst>
                  <a:outerShdw blurRad="38100" dist="38100" dir="2700000" algn="tl">
                    <a:srgbClr val="000000">
                      <a:alpha val="43137"/>
                    </a:srgbClr>
                  </a:outerShdw>
                </a:effectLst>
              </a:rPr>
              <a:t>my</a:t>
            </a:r>
            <a:r>
              <a:rPr lang="en-US" sz="4800" b="1" dirty="0">
                <a:effectLst>
                  <a:outerShdw blurRad="38100" dist="38100" dir="2700000" algn="tl">
                    <a:srgbClr val="000000">
                      <a:alpha val="43137"/>
                    </a:srgbClr>
                  </a:outerShdw>
                </a:effectLst>
              </a:rPr>
              <a:t> hope, that in nothing I shall be ashamed, but </a:t>
            </a:r>
            <a:r>
              <a:rPr lang="en-US" sz="4800" b="1" i="1" dirty="0">
                <a:effectLst>
                  <a:outerShdw blurRad="38100" dist="38100" dir="2700000" algn="tl">
                    <a:srgbClr val="000000">
                      <a:alpha val="43137"/>
                    </a:srgbClr>
                  </a:outerShdw>
                </a:effectLst>
              </a:rPr>
              <a:t>that</a:t>
            </a:r>
            <a:r>
              <a:rPr lang="en-US" sz="4800" b="1" dirty="0">
                <a:effectLst>
                  <a:outerShdw blurRad="38100" dist="38100" dir="2700000" algn="tl">
                    <a:srgbClr val="000000">
                      <a:alpha val="43137"/>
                    </a:srgbClr>
                  </a:outerShdw>
                </a:effectLst>
              </a:rPr>
              <a:t> with all boldness, as always, </a:t>
            </a:r>
            <a:r>
              <a:rPr lang="en-US" sz="4800" b="1" i="1" dirty="0">
                <a:effectLst>
                  <a:outerShdw blurRad="38100" dist="38100" dir="2700000" algn="tl">
                    <a:srgbClr val="000000">
                      <a:alpha val="43137"/>
                    </a:srgbClr>
                  </a:outerShdw>
                </a:effectLst>
              </a:rPr>
              <a:t>so</a:t>
            </a:r>
            <a:r>
              <a:rPr lang="en-US" sz="4800" b="1" dirty="0">
                <a:effectLst>
                  <a:outerShdw blurRad="38100" dist="38100" dir="2700000" algn="tl">
                    <a:srgbClr val="000000">
                      <a:alpha val="43137"/>
                    </a:srgbClr>
                  </a:outerShdw>
                </a:effectLst>
              </a:rPr>
              <a:t> now also Christ shall be magnified in my body, whether </a:t>
            </a:r>
            <a:r>
              <a:rPr lang="en-US" sz="4800" b="1" i="1" dirty="0">
                <a:effectLst>
                  <a:outerShdw blurRad="38100" dist="38100" dir="2700000" algn="tl">
                    <a:srgbClr val="000000">
                      <a:alpha val="43137"/>
                    </a:srgbClr>
                  </a:outerShdw>
                </a:effectLst>
              </a:rPr>
              <a:t>it be</a:t>
            </a:r>
            <a:r>
              <a:rPr lang="en-US" sz="4800" b="1" dirty="0">
                <a:effectLst>
                  <a:outerShdw blurRad="38100" dist="38100" dir="2700000" algn="tl">
                    <a:srgbClr val="000000">
                      <a:alpha val="43137"/>
                    </a:srgbClr>
                  </a:outerShdw>
                </a:effectLst>
              </a:rPr>
              <a:t> by life, or by death.</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5847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Philippians 1:21</a:t>
            </a:r>
            <a:endParaRPr lang="en-US" sz="7200" dirty="0"/>
          </a:p>
        </p:txBody>
      </p:sp>
      <p:sp>
        <p:nvSpPr>
          <p:cNvPr id="3" name="Content Placeholder 2"/>
          <p:cNvSpPr>
            <a:spLocks noGrp="1"/>
          </p:cNvSpPr>
          <p:nvPr>
            <p:ph idx="1"/>
          </p:nvPr>
        </p:nvSpPr>
        <p:spPr>
          <a:xfrm>
            <a:off x="32656" y="1600200"/>
            <a:ext cx="9035143" cy="5181600"/>
          </a:xfrm>
        </p:spPr>
        <p:txBody>
          <a:bodyPr>
            <a:normAutofit/>
          </a:bodyPr>
          <a:lstStyle/>
          <a:p>
            <a:pPr marL="36576" indent="0">
              <a:buNone/>
            </a:pPr>
            <a:r>
              <a:rPr lang="en-US" sz="5400" b="1" dirty="0">
                <a:effectLst>
                  <a:outerShdw blurRad="38100" dist="38100" dir="2700000" algn="tl">
                    <a:srgbClr val="000000">
                      <a:alpha val="43137"/>
                    </a:srgbClr>
                  </a:outerShdw>
                </a:effectLst>
              </a:rPr>
              <a:t>For to me to live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Christ, </a:t>
            </a:r>
            <a:r>
              <a:rPr lang="en-US" sz="5400" b="1" i="1" u="sng" dirty="0">
                <a:effectLst>
                  <a:outerShdw blurRad="38100" dist="38100" dir="2700000" algn="tl">
                    <a:srgbClr val="000000">
                      <a:alpha val="43137"/>
                    </a:srgbClr>
                  </a:outerShdw>
                </a:effectLst>
              </a:rPr>
              <a:t>and to die is gain</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8809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Philippians 1:22</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But if I live in the flesh, this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the fruit of my </a:t>
            </a:r>
            <a:r>
              <a:rPr lang="en-US" sz="5400" b="1" dirty="0" err="1">
                <a:effectLst>
                  <a:outerShdw blurRad="38100" dist="38100" dir="2700000" algn="tl">
                    <a:srgbClr val="000000">
                      <a:alpha val="43137"/>
                    </a:srgbClr>
                  </a:outerShdw>
                </a:effectLst>
              </a:rPr>
              <a:t>labour</a:t>
            </a:r>
            <a:r>
              <a:rPr lang="en-US" sz="5400" b="1" dirty="0">
                <a:effectLst>
                  <a:outerShdw blurRad="38100" dist="38100" dir="2700000" algn="tl">
                    <a:srgbClr val="000000">
                      <a:alpha val="43137"/>
                    </a:srgbClr>
                  </a:outerShdw>
                </a:effectLst>
              </a:rPr>
              <a:t>: yet what I shall choose I </a:t>
            </a:r>
            <a:r>
              <a:rPr lang="en-US" sz="5400" b="1" dirty="0" err="1">
                <a:effectLst>
                  <a:outerShdw blurRad="38100" dist="38100" dir="2700000" algn="tl">
                    <a:srgbClr val="000000">
                      <a:alpha val="43137"/>
                    </a:srgbClr>
                  </a:outerShdw>
                </a:effectLst>
              </a:rPr>
              <a:t>wot</a:t>
            </a:r>
            <a:r>
              <a:rPr lang="en-US" sz="5400" b="1" dirty="0">
                <a:effectLst>
                  <a:outerShdw blurRad="38100" dist="38100" dir="2700000" algn="tl">
                    <a:srgbClr val="000000">
                      <a:alpha val="43137"/>
                    </a:srgbClr>
                  </a:outerShdw>
                </a:effectLst>
              </a:rPr>
              <a:t> </a:t>
            </a:r>
            <a:r>
              <a:rPr lang="en-US" sz="5400" b="1" dirty="0" smtClean="0">
                <a:effectLst>
                  <a:outerShdw blurRad="38100" dist="38100" dir="2700000" algn="tl">
                    <a:srgbClr val="000000">
                      <a:alpha val="43137"/>
                    </a:srgbClr>
                  </a:outerShdw>
                </a:effectLst>
              </a:rPr>
              <a:t>not (cannot tell).</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1092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Philippians 1:23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dirty="0"/>
              <a:t>For I am in a strait betwixt two, </a:t>
            </a:r>
            <a:r>
              <a:rPr lang="en-US" sz="5400" b="1" i="1" u="sng" dirty="0"/>
              <a:t>having a desire to depart, and to be with Christ</a:t>
            </a:r>
            <a:r>
              <a:rPr lang="en-US" sz="5400" dirty="0"/>
              <a:t>; which is far better:</a:t>
            </a:r>
            <a:endParaRPr lang="en-US" sz="5400" dirty="0"/>
          </a:p>
        </p:txBody>
      </p:sp>
    </p:spTree>
    <p:extLst>
      <p:ext uri="{BB962C8B-B14F-4D97-AF65-F5344CB8AC3E}">
        <p14:creationId xmlns:p14="http://schemas.microsoft.com/office/powerpoint/2010/main" val="3456223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Philippians 1:24</a:t>
            </a:r>
            <a:endParaRPr lang="en-US" sz="7200" dirty="0"/>
          </a:p>
        </p:txBody>
      </p:sp>
      <p:sp>
        <p:nvSpPr>
          <p:cNvPr id="3" name="Content Placeholder 2"/>
          <p:cNvSpPr>
            <a:spLocks noGrp="1"/>
          </p:cNvSpPr>
          <p:nvPr>
            <p:ph idx="1"/>
          </p:nvPr>
        </p:nvSpPr>
        <p:spPr>
          <a:xfrm>
            <a:off x="21770" y="1600200"/>
            <a:ext cx="9046029" cy="5181600"/>
          </a:xfrm>
        </p:spPr>
        <p:txBody>
          <a:bodyPr>
            <a:normAutofit/>
          </a:bodyPr>
          <a:lstStyle/>
          <a:p>
            <a:pPr marL="36576" indent="0">
              <a:buNone/>
            </a:pPr>
            <a:r>
              <a:rPr lang="en-US" sz="5400" b="1" dirty="0">
                <a:effectLst>
                  <a:outerShdw blurRad="38100" dist="38100" dir="2700000" algn="tl">
                    <a:srgbClr val="000000">
                      <a:alpha val="43137"/>
                    </a:srgbClr>
                  </a:outerShdw>
                </a:effectLst>
              </a:rPr>
              <a:t>Nevertheless to abide in the flesh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more needful for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5870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Philippians 1:27a</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Only let your conversation be as it </a:t>
            </a:r>
            <a:r>
              <a:rPr lang="en-US" sz="5400" b="1" dirty="0" err="1">
                <a:effectLst>
                  <a:outerShdw blurRad="38100" dist="38100" dir="2700000" algn="tl">
                    <a:srgbClr val="000000">
                      <a:alpha val="43137"/>
                    </a:srgbClr>
                  </a:outerShdw>
                </a:effectLst>
              </a:rPr>
              <a:t>becometh</a:t>
            </a:r>
            <a:r>
              <a:rPr lang="en-US" sz="5400" b="1" dirty="0">
                <a:effectLst>
                  <a:outerShdw blurRad="38100" dist="38100" dir="2700000" algn="tl">
                    <a:srgbClr val="000000">
                      <a:alpha val="43137"/>
                    </a:srgbClr>
                  </a:outerShdw>
                </a:effectLst>
              </a:rPr>
              <a:t> the gospel of Christ: that whether I come and see you,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7557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Philippians 1:27b</a:t>
            </a:r>
            <a:endParaRPr lang="en-US" sz="7200" dirty="0"/>
          </a:p>
        </p:txBody>
      </p:sp>
      <p:sp>
        <p:nvSpPr>
          <p:cNvPr id="3" name="Content Placeholder 2"/>
          <p:cNvSpPr>
            <a:spLocks noGrp="1"/>
          </p:cNvSpPr>
          <p:nvPr>
            <p:ph idx="1"/>
          </p:nvPr>
        </p:nvSpPr>
        <p:spPr>
          <a:xfrm>
            <a:off x="32656" y="1600200"/>
            <a:ext cx="9035143" cy="5257800"/>
          </a:xfrm>
        </p:spPr>
        <p:txBody>
          <a:bodyPr>
            <a:normAutofit/>
          </a:bodyPr>
          <a:lstStyle/>
          <a:p>
            <a:pPr marL="36576" indent="0">
              <a:buNone/>
            </a:pPr>
            <a:r>
              <a:rPr lang="en-US" sz="5400" b="1" dirty="0" smtClean="0">
                <a:effectLst>
                  <a:outerShdw blurRad="38100" dist="38100" dir="2700000" algn="tl">
                    <a:srgbClr val="000000">
                      <a:alpha val="43137"/>
                    </a:srgbClr>
                  </a:outerShdw>
                </a:effectLst>
              </a:rPr>
              <a:t>…or </a:t>
            </a:r>
            <a:r>
              <a:rPr lang="en-US" sz="5400" b="1" dirty="0">
                <a:effectLst>
                  <a:outerShdw blurRad="38100" dist="38100" dir="2700000" algn="tl">
                    <a:srgbClr val="000000">
                      <a:alpha val="43137"/>
                    </a:srgbClr>
                  </a:outerShdw>
                </a:effectLst>
              </a:rPr>
              <a:t>else be absent, I may hear of your affairs, that ye stand fast in one spirit, with one mind striving together for the faith of the gospel;</a:t>
            </a:r>
          </a:p>
        </p:txBody>
      </p:sp>
    </p:spTree>
    <p:extLst>
      <p:ext uri="{BB962C8B-B14F-4D97-AF65-F5344CB8AC3E}">
        <p14:creationId xmlns:p14="http://schemas.microsoft.com/office/powerpoint/2010/main" val="1498675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Philippians 1:28</a:t>
            </a:r>
            <a:endParaRPr lang="en-US" sz="7200" dirty="0"/>
          </a:p>
        </p:txBody>
      </p:sp>
      <p:sp>
        <p:nvSpPr>
          <p:cNvPr id="3" name="Content Placeholder 2"/>
          <p:cNvSpPr>
            <a:spLocks noGrp="1"/>
          </p:cNvSpPr>
          <p:nvPr>
            <p:ph idx="1"/>
          </p:nvPr>
        </p:nvSpPr>
        <p:spPr>
          <a:xfrm>
            <a:off x="10886" y="1600200"/>
            <a:ext cx="905691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in nothing terrified by your adversaries: which is to them an evident token of perdition, but to you of salvation, and that of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7697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14:2</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In my Father's house are many mansions: if it were not so, I would have told you. I go to prepare a place for you.</a:t>
            </a:r>
          </a:p>
        </p:txBody>
      </p:sp>
    </p:spTree>
    <p:extLst>
      <p:ext uri="{BB962C8B-B14F-4D97-AF65-F5344CB8AC3E}">
        <p14:creationId xmlns:p14="http://schemas.microsoft.com/office/powerpoint/2010/main" val="18950709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Philippians 1:29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unto you it is given in the behalf of Christ, not only to believe on him, but also to suffer for his sake;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091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Philippians 1:30</a:t>
            </a:r>
            <a:endParaRPr lang="en-US" sz="7200" dirty="0"/>
          </a:p>
        </p:txBody>
      </p:sp>
      <p:sp>
        <p:nvSpPr>
          <p:cNvPr id="3" name="Content Placeholder 2"/>
          <p:cNvSpPr>
            <a:spLocks noGrp="1"/>
          </p:cNvSpPr>
          <p:nvPr>
            <p:ph idx="1"/>
          </p:nvPr>
        </p:nvSpPr>
        <p:spPr>
          <a:xfrm>
            <a:off x="32656" y="1600200"/>
            <a:ext cx="9111344" cy="5181600"/>
          </a:xfrm>
        </p:spPr>
        <p:txBody>
          <a:bodyPr>
            <a:normAutofit/>
          </a:bodyPr>
          <a:lstStyle/>
          <a:p>
            <a:pPr marL="36576" indent="0">
              <a:buNone/>
            </a:pPr>
            <a:r>
              <a:rPr lang="en-US" sz="5400" b="1" dirty="0">
                <a:effectLst>
                  <a:outerShdw blurRad="38100" dist="38100" dir="2700000" algn="tl">
                    <a:srgbClr val="000000">
                      <a:alpha val="43137"/>
                    </a:srgbClr>
                  </a:outerShdw>
                </a:effectLst>
              </a:rPr>
              <a:t>Having the same conflict which ye saw in me, and now hear </a:t>
            </a:r>
            <a:r>
              <a:rPr lang="en-US" sz="5400" b="1" i="1" dirty="0">
                <a:effectLst>
                  <a:outerShdw blurRad="38100" dist="38100" dir="2700000" algn="tl">
                    <a:srgbClr val="000000">
                      <a:alpha val="43137"/>
                    </a:srgbClr>
                  </a:outerShdw>
                </a:effectLst>
              </a:rPr>
              <a:t>to be</a:t>
            </a:r>
            <a:r>
              <a:rPr lang="en-US" sz="5400" b="1" dirty="0">
                <a:effectLst>
                  <a:outerShdw blurRad="38100" dist="38100" dir="2700000" algn="tl">
                    <a:srgbClr val="000000">
                      <a:alpha val="43137"/>
                    </a:srgbClr>
                  </a:outerShdw>
                </a:effectLst>
              </a:rPr>
              <a:t> in 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1919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13:31</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Therefore, when he was gone out, Jesus said, Now is the Son of man glorified, and God is glorified in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92812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13:32</a:t>
            </a:r>
            <a:endParaRPr lang="en-US" sz="7200" dirty="0"/>
          </a:p>
        </p:txBody>
      </p:sp>
      <p:sp>
        <p:nvSpPr>
          <p:cNvPr id="3" name="Content Placeholder 2"/>
          <p:cNvSpPr>
            <a:spLocks noGrp="1"/>
          </p:cNvSpPr>
          <p:nvPr>
            <p:ph idx="1"/>
          </p:nvPr>
        </p:nvSpPr>
        <p:spPr>
          <a:xfrm>
            <a:off x="21770" y="1600200"/>
            <a:ext cx="9046029" cy="5181600"/>
          </a:xfrm>
        </p:spPr>
        <p:txBody>
          <a:bodyPr>
            <a:normAutofit/>
          </a:bodyPr>
          <a:lstStyle/>
          <a:p>
            <a:pPr marL="36576" indent="0">
              <a:buNone/>
            </a:pPr>
            <a:r>
              <a:rPr lang="en-US" sz="5400" b="1" dirty="0">
                <a:effectLst>
                  <a:outerShdw blurRad="38100" dist="38100" dir="2700000" algn="tl">
                    <a:srgbClr val="000000">
                      <a:alpha val="43137"/>
                    </a:srgbClr>
                  </a:outerShdw>
                </a:effectLst>
              </a:rPr>
              <a:t>If God be glorified in him, God shall also glorify him in himself, and shall straightway glorify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4346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13:33</a:t>
            </a:r>
            <a:endParaRPr lang="en-US" sz="7200" dirty="0"/>
          </a:p>
        </p:txBody>
      </p:sp>
      <p:sp>
        <p:nvSpPr>
          <p:cNvPr id="3" name="Content Placeholder 2"/>
          <p:cNvSpPr>
            <a:spLocks noGrp="1"/>
          </p:cNvSpPr>
          <p:nvPr>
            <p:ph idx="1"/>
          </p:nvPr>
        </p:nvSpPr>
        <p:spPr>
          <a:xfrm>
            <a:off x="10886" y="1600200"/>
            <a:ext cx="905691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Little children, yet a little while I am with you. Ye shall seek me: and as I said unto the Jews, Whither I go, ye cannot come; so now I say to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7279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13:34</a:t>
            </a:r>
            <a:endParaRPr lang="en-US" sz="7200" dirty="0"/>
          </a:p>
        </p:txBody>
      </p:sp>
      <p:sp>
        <p:nvSpPr>
          <p:cNvPr id="3" name="Content Placeholder 2"/>
          <p:cNvSpPr>
            <a:spLocks noGrp="1"/>
          </p:cNvSpPr>
          <p:nvPr>
            <p:ph idx="1"/>
          </p:nvPr>
        </p:nvSpPr>
        <p:spPr>
          <a:xfrm>
            <a:off x="32656" y="1600200"/>
            <a:ext cx="9035143" cy="5181600"/>
          </a:xfrm>
        </p:spPr>
        <p:txBody>
          <a:bodyPr>
            <a:normAutofit/>
          </a:bodyPr>
          <a:lstStyle/>
          <a:p>
            <a:pPr marL="36576" indent="0">
              <a:buNone/>
            </a:pPr>
            <a:r>
              <a:rPr lang="en-US" sz="5400" b="1" dirty="0">
                <a:effectLst>
                  <a:outerShdw blurRad="38100" dist="38100" dir="2700000" algn="tl">
                    <a:srgbClr val="000000">
                      <a:alpha val="43137"/>
                    </a:srgbClr>
                  </a:outerShdw>
                </a:effectLst>
              </a:rPr>
              <a:t>A new commandment I give unto you, That ye love one another; as I have loved you, that ye also love one another.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7267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13:35</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By this shall all </a:t>
            </a:r>
            <a:r>
              <a:rPr lang="en-US" sz="5400" b="1" i="1" dirty="0">
                <a:effectLst>
                  <a:outerShdw blurRad="38100" dist="38100" dir="2700000" algn="tl">
                    <a:srgbClr val="000000">
                      <a:alpha val="43137"/>
                    </a:srgbClr>
                  </a:outerShdw>
                </a:effectLst>
              </a:rPr>
              <a:t>men</a:t>
            </a:r>
            <a:r>
              <a:rPr lang="en-US" sz="5400" b="1" dirty="0">
                <a:effectLst>
                  <a:outerShdw blurRad="38100" dist="38100" dir="2700000" algn="tl">
                    <a:srgbClr val="000000">
                      <a:alpha val="43137"/>
                    </a:srgbClr>
                  </a:outerShdw>
                </a:effectLst>
              </a:rPr>
              <a:t> know that ye are my disciples, if ye have love one to another.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1749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13:36</a:t>
            </a:r>
            <a:endParaRPr lang="en-US" sz="7200" dirty="0"/>
          </a:p>
        </p:txBody>
      </p:sp>
      <p:sp>
        <p:nvSpPr>
          <p:cNvPr id="3" name="Content Placeholder 2"/>
          <p:cNvSpPr>
            <a:spLocks noGrp="1"/>
          </p:cNvSpPr>
          <p:nvPr>
            <p:ph idx="1"/>
          </p:nvPr>
        </p:nvSpPr>
        <p:spPr>
          <a:xfrm>
            <a:off x="32656" y="1600200"/>
            <a:ext cx="9035143" cy="5257800"/>
          </a:xfrm>
        </p:spPr>
        <p:txBody>
          <a:bodyPr>
            <a:normAutofit/>
          </a:bodyPr>
          <a:lstStyle/>
          <a:p>
            <a:pPr marL="36576" indent="0">
              <a:buNone/>
            </a:pPr>
            <a:r>
              <a:rPr lang="en-US" sz="5200" b="1" dirty="0">
                <a:effectLst>
                  <a:outerShdw blurRad="38100" dist="38100" dir="2700000" algn="tl">
                    <a:srgbClr val="000000">
                      <a:alpha val="43137"/>
                    </a:srgbClr>
                  </a:outerShdw>
                </a:effectLst>
              </a:rPr>
              <a:t>Simon Peter said unto him, Lord, whither </a:t>
            </a:r>
            <a:r>
              <a:rPr lang="en-US" sz="5200" b="1" dirty="0" err="1">
                <a:effectLst>
                  <a:outerShdw blurRad="38100" dist="38100" dir="2700000" algn="tl">
                    <a:srgbClr val="000000">
                      <a:alpha val="43137"/>
                    </a:srgbClr>
                  </a:outerShdw>
                </a:effectLst>
              </a:rPr>
              <a:t>goest</a:t>
            </a:r>
            <a:r>
              <a:rPr lang="en-US" sz="5200" b="1" dirty="0">
                <a:effectLst>
                  <a:outerShdw blurRad="38100" dist="38100" dir="2700000" algn="tl">
                    <a:srgbClr val="000000">
                      <a:alpha val="43137"/>
                    </a:srgbClr>
                  </a:outerShdw>
                </a:effectLst>
              </a:rPr>
              <a:t> thou? Jesus answered him, Whither I go, thou canst not follow me now; but thou shalt follow me afterwards.</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066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13:37</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Peter said unto him, Lord, why cannot I follow thee now? I will lay down my life for thy sake.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4924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13:38</a:t>
            </a:r>
            <a:endParaRPr lang="en-US" sz="7200" dirty="0"/>
          </a:p>
        </p:txBody>
      </p:sp>
      <p:sp>
        <p:nvSpPr>
          <p:cNvPr id="3" name="Content Placeholder 2"/>
          <p:cNvSpPr>
            <a:spLocks noGrp="1"/>
          </p:cNvSpPr>
          <p:nvPr>
            <p:ph idx="1"/>
          </p:nvPr>
        </p:nvSpPr>
        <p:spPr>
          <a:xfrm>
            <a:off x="10886" y="1600200"/>
            <a:ext cx="9056914" cy="5181600"/>
          </a:xfrm>
        </p:spPr>
        <p:txBody>
          <a:bodyPr>
            <a:normAutofit/>
          </a:bodyPr>
          <a:lstStyle/>
          <a:p>
            <a:pPr marL="36576" indent="0">
              <a:buNone/>
            </a:pPr>
            <a:r>
              <a:rPr lang="en-US" sz="5400" b="1" dirty="0">
                <a:effectLst>
                  <a:outerShdw blurRad="38100" dist="38100" dir="2700000" algn="tl">
                    <a:srgbClr val="000000">
                      <a:alpha val="43137"/>
                    </a:srgbClr>
                  </a:outerShdw>
                </a:effectLst>
              </a:rPr>
              <a:t>Jesus answered him, Wilt thou lay down thy life for my sake? Verily, verily, I say unto thee, The cock shall not crow, till thou hast denied me thrice.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3435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14:3</a:t>
            </a:r>
            <a:endParaRPr lang="en-US" sz="7200" dirty="0"/>
          </a:p>
        </p:txBody>
      </p:sp>
      <p:sp>
        <p:nvSpPr>
          <p:cNvPr id="3" name="Content Placeholder 2"/>
          <p:cNvSpPr>
            <a:spLocks noGrp="1"/>
          </p:cNvSpPr>
          <p:nvPr>
            <p:ph idx="1"/>
          </p:nvPr>
        </p:nvSpPr>
        <p:spPr>
          <a:xfrm>
            <a:off x="32656" y="1600200"/>
            <a:ext cx="9035143" cy="5181600"/>
          </a:xfrm>
        </p:spPr>
        <p:txBody>
          <a:bodyPr>
            <a:normAutofit/>
          </a:bodyPr>
          <a:lstStyle/>
          <a:p>
            <a:pPr marL="36576" indent="0">
              <a:buNone/>
            </a:pPr>
            <a:r>
              <a:rPr lang="en-US" sz="5400" b="1" dirty="0">
                <a:effectLst>
                  <a:outerShdw blurRad="38100" dist="38100" dir="2700000" algn="tl">
                    <a:srgbClr val="000000">
                      <a:alpha val="43137"/>
                    </a:srgbClr>
                  </a:outerShdw>
                </a:effectLst>
              </a:rPr>
              <a:t>And if I go and prepare a place for you, I will come again, and receive you unto myself; that where I am, </a:t>
            </a:r>
            <a:r>
              <a:rPr lang="en-US" sz="5400" b="1" i="1" dirty="0">
                <a:effectLst>
                  <a:outerShdw blurRad="38100" dist="38100" dir="2700000" algn="tl">
                    <a:srgbClr val="000000">
                      <a:alpha val="43137"/>
                    </a:srgbClr>
                  </a:outerShdw>
                </a:effectLst>
              </a:rPr>
              <a:t>there</a:t>
            </a:r>
            <a:r>
              <a:rPr lang="en-US" sz="5400" b="1" dirty="0">
                <a:effectLst>
                  <a:outerShdw blurRad="38100" dist="38100" dir="2700000" algn="tl">
                    <a:srgbClr val="000000">
                      <a:alpha val="43137"/>
                    </a:srgbClr>
                  </a:outerShdw>
                </a:effectLst>
              </a:rPr>
              <a:t> ye may be also.</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05237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14:1</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Let not your heart be troubled: ye believe in God, believe also in 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7632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14:2</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In my Father's house are many mansions: if it were not so, I would have told you. I go to prepare a place for you.</a:t>
            </a:r>
          </a:p>
        </p:txBody>
      </p:sp>
    </p:spTree>
    <p:extLst>
      <p:ext uri="{BB962C8B-B14F-4D97-AF65-F5344CB8AC3E}">
        <p14:creationId xmlns:p14="http://schemas.microsoft.com/office/powerpoint/2010/main" val="42565654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14:3</a:t>
            </a:r>
            <a:endParaRPr lang="en-US" sz="7200" dirty="0"/>
          </a:p>
        </p:txBody>
      </p:sp>
      <p:sp>
        <p:nvSpPr>
          <p:cNvPr id="3" name="Content Placeholder 2"/>
          <p:cNvSpPr>
            <a:spLocks noGrp="1"/>
          </p:cNvSpPr>
          <p:nvPr>
            <p:ph idx="1"/>
          </p:nvPr>
        </p:nvSpPr>
        <p:spPr>
          <a:xfrm>
            <a:off x="32656" y="1600200"/>
            <a:ext cx="9035143" cy="5181600"/>
          </a:xfrm>
        </p:spPr>
        <p:txBody>
          <a:bodyPr>
            <a:normAutofit/>
          </a:bodyPr>
          <a:lstStyle/>
          <a:p>
            <a:pPr marL="36576" indent="0">
              <a:buNone/>
            </a:pPr>
            <a:r>
              <a:rPr lang="en-US" sz="5400" b="1" dirty="0">
                <a:effectLst>
                  <a:outerShdw blurRad="38100" dist="38100" dir="2700000" algn="tl">
                    <a:srgbClr val="000000">
                      <a:alpha val="43137"/>
                    </a:srgbClr>
                  </a:outerShdw>
                </a:effectLst>
              </a:rPr>
              <a:t>And if I go and prepare a place for you, I will come again, and receive you unto myself; that where I am, </a:t>
            </a:r>
            <a:r>
              <a:rPr lang="en-US" sz="5400" b="1" i="1" dirty="0">
                <a:effectLst>
                  <a:outerShdw blurRad="38100" dist="38100" dir="2700000" algn="tl">
                    <a:srgbClr val="000000">
                      <a:alpha val="43137"/>
                    </a:srgbClr>
                  </a:outerShdw>
                </a:effectLst>
              </a:rPr>
              <a:t>there</a:t>
            </a:r>
            <a:r>
              <a:rPr lang="en-US" sz="5400" b="1" dirty="0">
                <a:effectLst>
                  <a:outerShdw blurRad="38100" dist="38100" dir="2700000" algn="tl">
                    <a:srgbClr val="000000">
                      <a:alpha val="43137"/>
                    </a:srgbClr>
                  </a:outerShdw>
                </a:effectLst>
              </a:rPr>
              <a:t> ye may be also.</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67776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686800" cy="4525963"/>
          </a:xfrm>
        </p:spPr>
        <p:txBody>
          <a:bodyPr>
            <a:normAutofit/>
          </a:bodyPr>
          <a:lstStyle/>
          <a:p>
            <a:pPr marL="36576" indent="0" algn="ctr">
              <a:buNone/>
            </a:pPr>
            <a:r>
              <a:rPr lang="en-US" sz="7200" b="1" dirty="0"/>
              <a:t>The “WHY” of Looking for the Blessed Hope</a:t>
            </a:r>
            <a:endParaRPr lang="en-US" sz="7200" dirty="0"/>
          </a:p>
        </p:txBody>
      </p:sp>
    </p:spTree>
    <p:extLst>
      <p:ext uri="{BB962C8B-B14F-4D97-AF65-F5344CB8AC3E}">
        <p14:creationId xmlns:p14="http://schemas.microsoft.com/office/powerpoint/2010/main" val="3761078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305800" cy="4525963"/>
          </a:xfrm>
        </p:spPr>
        <p:txBody>
          <a:bodyPr>
            <a:normAutofit/>
          </a:bodyPr>
          <a:lstStyle/>
          <a:p>
            <a:pPr marL="36576" indent="0" algn="ctr">
              <a:buNone/>
            </a:pPr>
            <a:r>
              <a:rPr lang="en-US" sz="7200" b="1" dirty="0"/>
              <a:t>HYPE, not HOPE</a:t>
            </a:r>
            <a:endParaRPr lang="en-US" sz="7200" dirty="0"/>
          </a:p>
        </p:txBody>
      </p:sp>
    </p:spTree>
    <p:extLst>
      <p:ext uri="{BB962C8B-B14F-4D97-AF65-F5344CB8AC3E}">
        <p14:creationId xmlns:p14="http://schemas.microsoft.com/office/powerpoint/2010/main" val="10970520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1 Thessalonians 1:9</a:t>
            </a:r>
            <a:endParaRPr lang="en-US" sz="7200" dirty="0"/>
          </a:p>
        </p:txBody>
      </p:sp>
      <p:sp>
        <p:nvSpPr>
          <p:cNvPr id="3" name="Content Placeholder 2"/>
          <p:cNvSpPr>
            <a:spLocks noGrp="1"/>
          </p:cNvSpPr>
          <p:nvPr>
            <p:ph idx="1"/>
          </p:nvPr>
        </p:nvSpPr>
        <p:spPr>
          <a:xfrm>
            <a:off x="21770" y="1600200"/>
            <a:ext cx="9046029" cy="5181600"/>
          </a:xfrm>
        </p:spPr>
        <p:txBody>
          <a:bodyPr>
            <a:normAutofit/>
          </a:bodyPr>
          <a:lstStyle/>
          <a:p>
            <a:pPr marL="36576" indent="0">
              <a:buNone/>
            </a:pPr>
            <a:r>
              <a:rPr lang="en-US" sz="5400" b="1" dirty="0">
                <a:effectLst>
                  <a:outerShdw blurRad="38100" dist="38100" dir="2700000" algn="tl">
                    <a:srgbClr val="000000">
                      <a:alpha val="43137"/>
                    </a:srgbClr>
                  </a:outerShdw>
                </a:effectLst>
              </a:rPr>
              <a:t>For they themselves shew of us what manner of entering in we had unto you, and how ye turned to God from idols to serve the living and true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16732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7200" dirty="0" smtClean="0"/>
              <a:t>1 Thessalonians 1:10</a:t>
            </a:r>
            <a:endParaRPr lang="en-US" sz="7200" dirty="0"/>
          </a:p>
        </p:txBody>
      </p:sp>
      <p:sp>
        <p:nvSpPr>
          <p:cNvPr id="3" name="Content Placeholder 2"/>
          <p:cNvSpPr>
            <a:spLocks noGrp="1"/>
          </p:cNvSpPr>
          <p:nvPr>
            <p:ph idx="1"/>
          </p:nvPr>
        </p:nvSpPr>
        <p:spPr>
          <a:xfrm>
            <a:off x="10886" y="1600200"/>
            <a:ext cx="9056914" cy="5181600"/>
          </a:xfrm>
        </p:spPr>
        <p:txBody>
          <a:bodyPr>
            <a:normAutofit/>
          </a:bodyPr>
          <a:lstStyle/>
          <a:p>
            <a:pPr marL="36576" indent="0">
              <a:buNone/>
            </a:pPr>
            <a:r>
              <a:rPr lang="en-US" sz="5400" b="1" dirty="0">
                <a:effectLst>
                  <a:outerShdw blurRad="38100" dist="38100" dir="2700000" algn="tl">
                    <a:srgbClr val="000000">
                      <a:alpha val="43137"/>
                    </a:srgbClr>
                  </a:outerShdw>
                </a:effectLst>
              </a:rPr>
              <a:t>And to wait for his Son from heaven, whom he raised from the dead, </a:t>
            </a:r>
            <a:r>
              <a:rPr lang="en-US" sz="5400" b="1" i="1" dirty="0">
                <a:effectLst>
                  <a:outerShdw blurRad="38100" dist="38100" dir="2700000" algn="tl">
                    <a:srgbClr val="000000">
                      <a:alpha val="43137"/>
                    </a:srgbClr>
                  </a:outerShdw>
                </a:effectLst>
              </a:rPr>
              <a:t>even</a:t>
            </a:r>
            <a:r>
              <a:rPr lang="en-US" sz="5400" b="1" dirty="0">
                <a:effectLst>
                  <a:outerShdw blurRad="38100" dist="38100" dir="2700000" algn="tl">
                    <a:srgbClr val="000000">
                      <a:alpha val="43137"/>
                    </a:srgbClr>
                  </a:outerShdw>
                </a:effectLst>
              </a:rPr>
              <a:t> Jesus, which delivered us from the wrath to come.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6096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1 Thessalonians 5:4</a:t>
            </a:r>
            <a:endParaRPr lang="en-US" sz="7200" dirty="0"/>
          </a:p>
        </p:txBody>
      </p:sp>
      <p:sp>
        <p:nvSpPr>
          <p:cNvPr id="3" name="Content Placeholder 2"/>
          <p:cNvSpPr>
            <a:spLocks noGrp="1"/>
          </p:cNvSpPr>
          <p:nvPr>
            <p:ph idx="1"/>
          </p:nvPr>
        </p:nvSpPr>
        <p:spPr>
          <a:xfrm>
            <a:off x="21770" y="1600200"/>
            <a:ext cx="9046029" cy="5181600"/>
          </a:xfrm>
        </p:spPr>
        <p:txBody>
          <a:bodyPr>
            <a:normAutofit/>
          </a:bodyPr>
          <a:lstStyle/>
          <a:p>
            <a:pPr marL="36576" indent="0">
              <a:buNone/>
            </a:pPr>
            <a:r>
              <a:rPr lang="en-US" sz="5400" b="1" dirty="0">
                <a:effectLst>
                  <a:outerShdw blurRad="38100" dist="38100" dir="2700000" algn="tl">
                    <a:srgbClr val="000000">
                      <a:alpha val="43137"/>
                    </a:srgbClr>
                  </a:outerShdw>
                </a:effectLst>
              </a:rPr>
              <a:t>But ye, brethren, are not in darkness, that that day should overtake you as a thief.</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36616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1 Thessalonians 5:5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Ye are all the children of light, and the children of the day: we are not of the night, nor of darkness.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69416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Autofit/>
          </a:bodyPr>
          <a:lstStyle/>
          <a:p>
            <a:r>
              <a:rPr lang="en-US" sz="7200" dirty="0" smtClean="0"/>
              <a:t>1 Thessalonians 5:6</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Therefore let us not sleep, as </a:t>
            </a:r>
            <a:r>
              <a:rPr lang="en-US" sz="5400" b="1" i="1" dirty="0">
                <a:effectLst>
                  <a:outerShdw blurRad="38100" dist="38100" dir="2700000" algn="tl">
                    <a:srgbClr val="000000">
                      <a:alpha val="43137"/>
                    </a:srgbClr>
                  </a:outerShdw>
                </a:effectLst>
              </a:rPr>
              <a:t>do</a:t>
            </a:r>
            <a:r>
              <a:rPr lang="en-US" sz="5400" b="1" dirty="0">
                <a:effectLst>
                  <a:outerShdw blurRad="38100" dist="38100" dir="2700000" algn="tl">
                    <a:srgbClr val="000000">
                      <a:alpha val="43137"/>
                    </a:srgbClr>
                  </a:outerShdw>
                </a:effectLst>
              </a:rPr>
              <a:t> others; but let us watch and be sober.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5165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1 Thessalonians 1:9</a:t>
            </a:r>
            <a:endParaRPr lang="en-US" sz="7200" dirty="0"/>
          </a:p>
        </p:txBody>
      </p:sp>
      <p:sp>
        <p:nvSpPr>
          <p:cNvPr id="3" name="Content Placeholder 2"/>
          <p:cNvSpPr>
            <a:spLocks noGrp="1"/>
          </p:cNvSpPr>
          <p:nvPr>
            <p:ph idx="1"/>
          </p:nvPr>
        </p:nvSpPr>
        <p:spPr>
          <a:xfrm>
            <a:off x="21770" y="1600200"/>
            <a:ext cx="9046029" cy="5181600"/>
          </a:xfrm>
        </p:spPr>
        <p:txBody>
          <a:bodyPr>
            <a:normAutofit/>
          </a:bodyPr>
          <a:lstStyle/>
          <a:p>
            <a:pPr marL="36576" indent="0">
              <a:buNone/>
            </a:pPr>
            <a:r>
              <a:rPr lang="en-US" sz="5400" b="1" dirty="0">
                <a:effectLst>
                  <a:outerShdw blurRad="38100" dist="38100" dir="2700000" algn="tl">
                    <a:srgbClr val="000000">
                      <a:alpha val="43137"/>
                    </a:srgbClr>
                  </a:outerShdw>
                </a:effectLst>
              </a:rPr>
              <a:t>For they themselves shew of us what manner of entering in we had unto you, and how ye turned to God from idols to serve the living and true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78449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1 Thessalonians 5:7</a:t>
            </a:r>
            <a:endParaRPr lang="en-US" sz="7200" dirty="0"/>
          </a:p>
        </p:txBody>
      </p:sp>
      <p:sp>
        <p:nvSpPr>
          <p:cNvPr id="3" name="Content Placeholder 2"/>
          <p:cNvSpPr>
            <a:spLocks noGrp="1"/>
          </p:cNvSpPr>
          <p:nvPr>
            <p:ph idx="1"/>
          </p:nvPr>
        </p:nvSpPr>
        <p:spPr>
          <a:xfrm>
            <a:off x="21770" y="1600200"/>
            <a:ext cx="9046029"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they that sleep </a:t>
            </a:r>
            <a:r>
              <a:rPr lang="en-US" sz="5400" b="1" dirty="0" err="1">
                <a:effectLst>
                  <a:outerShdw blurRad="38100" dist="38100" dir="2700000" algn="tl">
                    <a:srgbClr val="000000">
                      <a:alpha val="43137"/>
                    </a:srgbClr>
                  </a:outerShdw>
                </a:effectLst>
              </a:rPr>
              <a:t>sleep</a:t>
            </a:r>
            <a:r>
              <a:rPr lang="en-US" sz="5400" b="1" dirty="0">
                <a:effectLst>
                  <a:outerShdw blurRad="38100" dist="38100" dir="2700000" algn="tl">
                    <a:srgbClr val="000000">
                      <a:alpha val="43137"/>
                    </a:srgbClr>
                  </a:outerShdw>
                </a:effectLst>
              </a:rPr>
              <a:t> in the night; and they that be drunken are drunken in the night.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12020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1 Thessalonians 5:8</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But let us, who are of the day, be sober, putting on the breastplate of faith and love; and for an helmet, the hope of salvation.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93792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1 Thessalonians 5:9</a:t>
            </a:r>
            <a:endParaRPr lang="en-US" sz="7200" dirty="0"/>
          </a:p>
        </p:txBody>
      </p:sp>
      <p:sp>
        <p:nvSpPr>
          <p:cNvPr id="3" name="Content Placeholder 2"/>
          <p:cNvSpPr>
            <a:spLocks noGrp="1"/>
          </p:cNvSpPr>
          <p:nvPr>
            <p:ph idx="1"/>
          </p:nvPr>
        </p:nvSpPr>
        <p:spPr>
          <a:xfrm>
            <a:off x="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For God hath not appointed us to wrath, but to obtain salvation by our Lord Jesus Christ,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0421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7200" dirty="0" smtClean="0"/>
              <a:t>1 Thessalonians 5:10</a:t>
            </a:r>
            <a:endParaRPr lang="en-US" sz="7200" dirty="0"/>
          </a:p>
        </p:txBody>
      </p:sp>
      <p:sp>
        <p:nvSpPr>
          <p:cNvPr id="3" name="Content Placeholder 2"/>
          <p:cNvSpPr>
            <a:spLocks noGrp="1"/>
          </p:cNvSpPr>
          <p:nvPr>
            <p:ph idx="1"/>
          </p:nvPr>
        </p:nvSpPr>
        <p:spPr>
          <a:xfrm>
            <a:off x="10886" y="1600200"/>
            <a:ext cx="9056914" cy="5181600"/>
          </a:xfrm>
        </p:spPr>
        <p:txBody>
          <a:bodyPr>
            <a:normAutofit/>
          </a:bodyPr>
          <a:lstStyle/>
          <a:p>
            <a:pPr marL="36576" indent="0">
              <a:buNone/>
            </a:pPr>
            <a:r>
              <a:rPr lang="en-US" sz="5400" b="1" dirty="0">
                <a:effectLst>
                  <a:outerShdw blurRad="38100" dist="38100" dir="2700000" algn="tl">
                    <a:srgbClr val="000000">
                      <a:alpha val="43137"/>
                    </a:srgbClr>
                  </a:outerShdw>
                </a:effectLst>
              </a:rPr>
              <a:t>Who died for us, that, whether we wake or sleep, we should live together with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74710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763000" cy="4525963"/>
          </a:xfrm>
        </p:spPr>
        <p:txBody>
          <a:bodyPr>
            <a:normAutofit/>
          </a:bodyPr>
          <a:lstStyle/>
          <a:p>
            <a:pPr marL="36576" indent="0" algn="ctr">
              <a:buNone/>
            </a:pPr>
            <a:r>
              <a:rPr lang="en-US" sz="7200" b="1" dirty="0"/>
              <a:t>The “WHO” of our Looking for the Blessed Hope</a:t>
            </a:r>
            <a:endParaRPr lang="en-US" sz="7200" dirty="0"/>
          </a:p>
        </p:txBody>
      </p:sp>
    </p:spTree>
    <p:extLst>
      <p:ext uri="{BB962C8B-B14F-4D97-AF65-F5344CB8AC3E}">
        <p14:creationId xmlns:p14="http://schemas.microsoft.com/office/powerpoint/2010/main" val="2728963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Titus 2:11</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For the grace of God that </a:t>
            </a:r>
            <a:r>
              <a:rPr lang="en-US" sz="5400" b="1" dirty="0" err="1">
                <a:effectLst>
                  <a:outerShdw blurRad="38100" dist="38100" dir="2700000" algn="tl">
                    <a:srgbClr val="000000">
                      <a:alpha val="43137"/>
                    </a:srgbClr>
                  </a:outerShdw>
                </a:effectLst>
              </a:rPr>
              <a:t>bringeth</a:t>
            </a:r>
            <a:r>
              <a:rPr lang="en-US" sz="5400" b="1" dirty="0">
                <a:effectLst>
                  <a:outerShdw blurRad="38100" dist="38100" dir="2700000" algn="tl">
                    <a:srgbClr val="000000">
                      <a:alpha val="43137"/>
                    </a:srgbClr>
                  </a:outerShdw>
                </a:effectLst>
              </a:rPr>
              <a:t> salvation hath appeared to all men,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81471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Titus 2:12</a:t>
            </a:r>
            <a:endParaRPr lang="en-US" sz="7200" dirty="0"/>
          </a:p>
        </p:txBody>
      </p:sp>
      <p:sp>
        <p:nvSpPr>
          <p:cNvPr id="3" name="Content Placeholder 2"/>
          <p:cNvSpPr>
            <a:spLocks noGrp="1"/>
          </p:cNvSpPr>
          <p:nvPr>
            <p:ph idx="1"/>
          </p:nvPr>
        </p:nvSpPr>
        <p:spPr>
          <a:xfrm>
            <a:off x="10886" y="1600200"/>
            <a:ext cx="905691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Teaching us that, denying ungodliness and worldly lusts, we should live soberly, righteously, and godly, in this present world;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33730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Titus 2:13</a:t>
            </a:r>
            <a:endParaRPr lang="en-US" sz="7200" dirty="0"/>
          </a:p>
        </p:txBody>
      </p:sp>
      <p:sp>
        <p:nvSpPr>
          <p:cNvPr id="3" name="Content Placeholder 2"/>
          <p:cNvSpPr>
            <a:spLocks noGrp="1"/>
          </p:cNvSpPr>
          <p:nvPr>
            <p:ph idx="1"/>
          </p:nvPr>
        </p:nvSpPr>
        <p:spPr>
          <a:xfrm>
            <a:off x="32656" y="1600200"/>
            <a:ext cx="9035143" cy="5181600"/>
          </a:xfrm>
        </p:spPr>
        <p:txBody>
          <a:bodyPr>
            <a:normAutofit/>
          </a:bodyPr>
          <a:lstStyle/>
          <a:p>
            <a:pPr marL="36576" indent="0">
              <a:buNone/>
            </a:pPr>
            <a:r>
              <a:rPr lang="en-US" sz="5400" b="1" dirty="0">
                <a:effectLst>
                  <a:outerShdw blurRad="38100" dist="38100" dir="2700000" algn="tl">
                    <a:srgbClr val="000000">
                      <a:alpha val="43137"/>
                    </a:srgbClr>
                  </a:outerShdw>
                </a:effectLst>
              </a:rPr>
              <a:t>Looking for that blessed hope, and the glorious appearing of the great God and our </a:t>
            </a:r>
            <a:r>
              <a:rPr lang="en-US" sz="5400" b="1" dirty="0" err="1">
                <a:effectLst>
                  <a:outerShdw blurRad="38100" dist="38100" dir="2700000" algn="tl">
                    <a:srgbClr val="000000">
                      <a:alpha val="43137"/>
                    </a:srgbClr>
                  </a:outerShdw>
                </a:effectLst>
              </a:rPr>
              <a:t>Saviour</a:t>
            </a:r>
            <a:r>
              <a:rPr lang="en-US" sz="5400" b="1" dirty="0">
                <a:effectLst>
                  <a:outerShdw blurRad="38100" dist="38100" dir="2700000" algn="tl">
                    <a:srgbClr val="000000">
                      <a:alpha val="43137"/>
                    </a:srgbClr>
                  </a:outerShdw>
                </a:effectLst>
              </a:rPr>
              <a:t> Jesus Christ;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63700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Titus 2:14</a:t>
            </a:r>
            <a:endParaRPr lang="en-US" sz="7200" dirty="0"/>
          </a:p>
        </p:txBody>
      </p:sp>
      <p:sp>
        <p:nvSpPr>
          <p:cNvPr id="3" name="Content Placeholder 2"/>
          <p:cNvSpPr>
            <a:spLocks noGrp="1"/>
          </p:cNvSpPr>
          <p:nvPr>
            <p:ph idx="1"/>
          </p:nvPr>
        </p:nvSpPr>
        <p:spPr>
          <a:xfrm>
            <a:off x="32656" y="1600200"/>
            <a:ext cx="9035143" cy="5181600"/>
          </a:xfrm>
        </p:spPr>
        <p:txBody>
          <a:bodyPr>
            <a:normAutofit/>
          </a:bodyPr>
          <a:lstStyle/>
          <a:p>
            <a:pPr marL="36576" indent="0">
              <a:buNone/>
            </a:pPr>
            <a:r>
              <a:rPr lang="en-US" sz="5400" b="1" dirty="0">
                <a:effectLst>
                  <a:outerShdw blurRad="38100" dist="38100" dir="2700000" algn="tl">
                    <a:srgbClr val="000000">
                      <a:alpha val="43137"/>
                    </a:srgbClr>
                  </a:outerShdw>
                </a:effectLst>
              </a:rPr>
              <a:t>Who gave himself for us, that he might redeem us from all iniquity, and purify unto himself a peculiar people, zealous of good works.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18834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86800" cy="5257800"/>
          </a:xfrm>
        </p:spPr>
        <p:txBody>
          <a:bodyPr>
            <a:normAutofit/>
          </a:bodyPr>
          <a:lstStyle/>
          <a:p>
            <a:pPr marL="36576" indent="0" algn="ctr">
              <a:buNone/>
            </a:pPr>
            <a:r>
              <a:rPr lang="en-US" sz="6600" b="1" i="1" dirty="0"/>
              <a:t>Life without Christ is a hopeless end; however, life in Christ is an endless hope!</a:t>
            </a:r>
            <a:endParaRPr lang="en-US" sz="6600" dirty="0"/>
          </a:p>
        </p:txBody>
      </p:sp>
    </p:spTree>
    <p:extLst>
      <p:ext uri="{BB962C8B-B14F-4D97-AF65-F5344CB8AC3E}">
        <p14:creationId xmlns:p14="http://schemas.microsoft.com/office/powerpoint/2010/main" val="2932692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7200" dirty="0" smtClean="0"/>
              <a:t>1 Thessalonians 1:10</a:t>
            </a:r>
            <a:endParaRPr lang="en-US" sz="7200" dirty="0"/>
          </a:p>
        </p:txBody>
      </p:sp>
      <p:sp>
        <p:nvSpPr>
          <p:cNvPr id="3" name="Content Placeholder 2"/>
          <p:cNvSpPr>
            <a:spLocks noGrp="1"/>
          </p:cNvSpPr>
          <p:nvPr>
            <p:ph idx="1"/>
          </p:nvPr>
        </p:nvSpPr>
        <p:spPr>
          <a:xfrm>
            <a:off x="10886" y="1600200"/>
            <a:ext cx="9056914" cy="5181600"/>
          </a:xfrm>
        </p:spPr>
        <p:txBody>
          <a:bodyPr>
            <a:normAutofit/>
          </a:bodyPr>
          <a:lstStyle/>
          <a:p>
            <a:pPr marL="36576" indent="0">
              <a:buNone/>
            </a:pPr>
            <a:r>
              <a:rPr lang="en-US" sz="5400" b="1" dirty="0">
                <a:effectLst>
                  <a:outerShdw blurRad="38100" dist="38100" dir="2700000" algn="tl">
                    <a:srgbClr val="000000">
                      <a:alpha val="43137"/>
                    </a:srgbClr>
                  </a:outerShdw>
                </a:effectLst>
              </a:rPr>
              <a:t>And to wait for his Son from heaven, whom he raised from the dead, </a:t>
            </a:r>
            <a:r>
              <a:rPr lang="en-US" sz="5400" b="1" i="1" dirty="0">
                <a:effectLst>
                  <a:outerShdw blurRad="38100" dist="38100" dir="2700000" algn="tl">
                    <a:srgbClr val="000000">
                      <a:alpha val="43137"/>
                    </a:srgbClr>
                  </a:outerShdw>
                </a:effectLst>
              </a:rPr>
              <a:t>even</a:t>
            </a:r>
            <a:r>
              <a:rPr lang="en-US" sz="5400" b="1" dirty="0">
                <a:effectLst>
                  <a:outerShdw blurRad="38100" dist="38100" dir="2700000" algn="tl">
                    <a:srgbClr val="000000">
                      <a:alpha val="43137"/>
                    </a:srgbClr>
                  </a:outerShdw>
                </a:effectLst>
              </a:rPr>
              <a:t> Jesus, which delivered us from the wrath to come.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45461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Peter 2:9</a:t>
            </a:r>
            <a:endParaRPr lang="en-US" sz="7200" dirty="0"/>
          </a:p>
        </p:txBody>
      </p:sp>
      <p:sp>
        <p:nvSpPr>
          <p:cNvPr id="3" name="Content Placeholder 2"/>
          <p:cNvSpPr>
            <a:spLocks noGrp="1"/>
          </p:cNvSpPr>
          <p:nvPr>
            <p:ph idx="1"/>
          </p:nvPr>
        </p:nvSpPr>
        <p:spPr>
          <a:xfrm>
            <a:off x="21770" y="1600200"/>
            <a:ext cx="8969829" cy="5181600"/>
          </a:xfrm>
        </p:spPr>
        <p:txBody>
          <a:bodyPr>
            <a:normAutofit/>
          </a:bodyPr>
          <a:lstStyle/>
          <a:p>
            <a:pPr marL="36576" indent="0">
              <a:buNone/>
            </a:pPr>
            <a:r>
              <a:rPr lang="en-US" sz="5400" b="1" dirty="0">
                <a:effectLst>
                  <a:outerShdw blurRad="38100" dist="38100" dir="2700000" algn="tl">
                    <a:srgbClr val="000000">
                      <a:alpha val="43137"/>
                    </a:srgbClr>
                  </a:outerShdw>
                </a:effectLst>
              </a:rPr>
              <a:t>The Lord </a:t>
            </a:r>
            <a:r>
              <a:rPr lang="en-US" sz="5400" b="1" dirty="0" err="1">
                <a:effectLst>
                  <a:outerShdw blurRad="38100" dist="38100" dir="2700000" algn="tl">
                    <a:srgbClr val="000000">
                      <a:alpha val="43137"/>
                    </a:srgbClr>
                  </a:outerShdw>
                </a:effectLst>
              </a:rPr>
              <a:t>knoweth</a:t>
            </a:r>
            <a:r>
              <a:rPr lang="en-US" sz="5400" b="1" dirty="0">
                <a:effectLst>
                  <a:outerShdw blurRad="38100" dist="38100" dir="2700000" algn="tl">
                    <a:srgbClr val="000000">
                      <a:alpha val="43137"/>
                    </a:srgbClr>
                  </a:outerShdw>
                </a:effectLst>
              </a:rPr>
              <a:t> how to deliver the godly out of temptations, and to reserve the unjust unto the day of judgment to be punished: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82975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3:10</a:t>
            </a:r>
            <a:endParaRPr lang="en-US" sz="7200" dirty="0"/>
          </a:p>
        </p:txBody>
      </p:sp>
      <p:sp>
        <p:nvSpPr>
          <p:cNvPr id="3" name="Content Placeholder 2"/>
          <p:cNvSpPr>
            <a:spLocks noGrp="1"/>
          </p:cNvSpPr>
          <p:nvPr>
            <p:ph idx="1"/>
          </p:nvPr>
        </p:nvSpPr>
        <p:spPr>
          <a:xfrm>
            <a:off x="0" y="990600"/>
            <a:ext cx="9067800" cy="5791200"/>
          </a:xfrm>
        </p:spPr>
        <p:txBody>
          <a:bodyPr>
            <a:noAutofit/>
          </a:bodyPr>
          <a:lstStyle/>
          <a:p>
            <a:pPr marL="36576" indent="0">
              <a:buNone/>
            </a:pPr>
            <a:r>
              <a:rPr lang="en-US" sz="5400" b="1" dirty="0">
                <a:effectLst>
                  <a:outerShdw blurRad="38100" dist="38100" dir="2700000" algn="tl">
                    <a:srgbClr val="000000">
                      <a:alpha val="43137"/>
                    </a:srgbClr>
                  </a:outerShdw>
                </a:effectLst>
              </a:rPr>
              <a:t>Because thou hast kept the word of my patience, I also will keep thee from the hour of temptation, which shall come upon all the world, to try them that dwell upon the earth.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12268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34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Titus 2:11</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For the grace of God that </a:t>
            </a:r>
            <a:r>
              <a:rPr lang="en-US" sz="5400" b="1" dirty="0" err="1">
                <a:effectLst>
                  <a:outerShdw blurRad="38100" dist="38100" dir="2700000" algn="tl">
                    <a:srgbClr val="000000">
                      <a:alpha val="43137"/>
                    </a:srgbClr>
                  </a:outerShdw>
                </a:effectLst>
              </a:rPr>
              <a:t>bringeth</a:t>
            </a:r>
            <a:r>
              <a:rPr lang="en-US" sz="5400" b="1" dirty="0">
                <a:effectLst>
                  <a:outerShdw blurRad="38100" dist="38100" dir="2700000" algn="tl">
                    <a:srgbClr val="000000">
                      <a:alpha val="43137"/>
                    </a:srgbClr>
                  </a:outerShdw>
                </a:effectLst>
              </a:rPr>
              <a:t> salvation hath appeared to all men,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7365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Titus 2:12</a:t>
            </a:r>
            <a:endParaRPr lang="en-US" sz="7200" dirty="0"/>
          </a:p>
        </p:txBody>
      </p:sp>
      <p:sp>
        <p:nvSpPr>
          <p:cNvPr id="3" name="Content Placeholder 2"/>
          <p:cNvSpPr>
            <a:spLocks noGrp="1"/>
          </p:cNvSpPr>
          <p:nvPr>
            <p:ph idx="1"/>
          </p:nvPr>
        </p:nvSpPr>
        <p:spPr>
          <a:xfrm>
            <a:off x="10886" y="1600200"/>
            <a:ext cx="905691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Teaching us that, denying ungodliness and worldly lusts, we should live soberly, righteously, and godly, in this present world;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4865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Titus 2:13</a:t>
            </a:r>
            <a:endParaRPr lang="en-US" sz="7200" dirty="0"/>
          </a:p>
        </p:txBody>
      </p:sp>
      <p:sp>
        <p:nvSpPr>
          <p:cNvPr id="3" name="Content Placeholder 2"/>
          <p:cNvSpPr>
            <a:spLocks noGrp="1"/>
          </p:cNvSpPr>
          <p:nvPr>
            <p:ph idx="1"/>
          </p:nvPr>
        </p:nvSpPr>
        <p:spPr>
          <a:xfrm>
            <a:off x="32656" y="1600200"/>
            <a:ext cx="9035143" cy="5181600"/>
          </a:xfrm>
        </p:spPr>
        <p:txBody>
          <a:bodyPr>
            <a:normAutofit/>
          </a:bodyPr>
          <a:lstStyle/>
          <a:p>
            <a:pPr marL="36576" indent="0">
              <a:buNone/>
            </a:pPr>
            <a:r>
              <a:rPr lang="en-US" sz="5400" b="1" dirty="0">
                <a:effectLst>
                  <a:outerShdw blurRad="38100" dist="38100" dir="2700000" algn="tl">
                    <a:srgbClr val="000000">
                      <a:alpha val="43137"/>
                    </a:srgbClr>
                  </a:outerShdw>
                </a:effectLst>
              </a:rPr>
              <a:t>Looking for that blessed hope, and the glorious appearing of the great God and our </a:t>
            </a:r>
            <a:r>
              <a:rPr lang="en-US" sz="5400" b="1" dirty="0" err="1">
                <a:effectLst>
                  <a:outerShdw blurRad="38100" dist="38100" dir="2700000" algn="tl">
                    <a:srgbClr val="000000">
                      <a:alpha val="43137"/>
                    </a:srgbClr>
                  </a:outerShdw>
                </a:effectLst>
              </a:rPr>
              <a:t>Saviour</a:t>
            </a:r>
            <a:r>
              <a:rPr lang="en-US" sz="5400" b="1" dirty="0">
                <a:effectLst>
                  <a:outerShdw blurRad="38100" dist="38100" dir="2700000" algn="tl">
                    <a:srgbClr val="000000">
                      <a:alpha val="43137"/>
                    </a:srgbClr>
                  </a:outerShdw>
                </a:effectLst>
              </a:rPr>
              <a:t> Jesus Christ;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4381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206</TotalTime>
  <Words>1576</Words>
  <Application>Microsoft Office PowerPoint</Application>
  <PresentationFormat>On-screen Show (4:3)</PresentationFormat>
  <Paragraphs>117</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Default Theme</vt:lpstr>
      <vt:lpstr>The rapture revisited</vt:lpstr>
      <vt:lpstr>John 14:1</vt:lpstr>
      <vt:lpstr>John 14:2</vt:lpstr>
      <vt:lpstr>John 14:3</vt:lpstr>
      <vt:lpstr>1 Thessalonians 1:9</vt:lpstr>
      <vt:lpstr>1 Thessalonians 1:10</vt:lpstr>
      <vt:lpstr>Titus 2:11</vt:lpstr>
      <vt:lpstr>Titus 2:12</vt:lpstr>
      <vt:lpstr>Titus 2:13</vt:lpstr>
      <vt:lpstr>Titus 2:14</vt:lpstr>
      <vt:lpstr>1 Corinthians 15:51</vt:lpstr>
      <vt:lpstr>1 Corinthians 15:52</vt:lpstr>
      <vt:lpstr>1 Corinthians 15:53</vt:lpstr>
      <vt:lpstr>1 Corinthians 15:54</vt:lpstr>
      <vt:lpstr>1 Corinthians 15:55</vt:lpstr>
      <vt:lpstr>1 Corinthians 15:56</vt:lpstr>
      <vt:lpstr>1 Corinthians 15:57</vt:lpstr>
      <vt:lpstr>PowerPoint Presentation</vt:lpstr>
      <vt:lpstr>G. Campbell Morgan</vt:lpstr>
      <vt:lpstr>Luke 21:28</vt:lpstr>
      <vt:lpstr>PowerPoint Presentation</vt:lpstr>
      <vt:lpstr>Philippians 1:20</vt:lpstr>
      <vt:lpstr>Philippians 1:21</vt:lpstr>
      <vt:lpstr>Philippians 1:22</vt:lpstr>
      <vt:lpstr>Philippians 1:23</vt:lpstr>
      <vt:lpstr>Philippians 1:24</vt:lpstr>
      <vt:lpstr>Philippians 1:27a</vt:lpstr>
      <vt:lpstr>Philippians 1:27b</vt:lpstr>
      <vt:lpstr>Philippians 1:28</vt:lpstr>
      <vt:lpstr>Philippians 1:29</vt:lpstr>
      <vt:lpstr>Philippians 1:30</vt:lpstr>
      <vt:lpstr>John 13:31</vt:lpstr>
      <vt:lpstr>John 13:32</vt:lpstr>
      <vt:lpstr>John 13:33</vt:lpstr>
      <vt:lpstr>John 13:34</vt:lpstr>
      <vt:lpstr>John 13:35</vt:lpstr>
      <vt:lpstr>John 13:36</vt:lpstr>
      <vt:lpstr>John 13:37</vt:lpstr>
      <vt:lpstr>John 13:38</vt:lpstr>
      <vt:lpstr>John 14:1</vt:lpstr>
      <vt:lpstr>John 14:2</vt:lpstr>
      <vt:lpstr>John 14:3</vt:lpstr>
      <vt:lpstr>PowerPoint Presentation</vt:lpstr>
      <vt:lpstr>PowerPoint Presentation</vt:lpstr>
      <vt:lpstr>1 Thessalonians 1:9</vt:lpstr>
      <vt:lpstr>1 Thessalonians 1:10</vt:lpstr>
      <vt:lpstr>1 Thessalonians 5:4</vt:lpstr>
      <vt:lpstr>1 Thessalonians 5:5</vt:lpstr>
      <vt:lpstr>1 Thessalonians 5:6</vt:lpstr>
      <vt:lpstr>1 Thessalonians 5:7</vt:lpstr>
      <vt:lpstr>1 Thessalonians 5:8</vt:lpstr>
      <vt:lpstr>1 Thessalonians 5:9</vt:lpstr>
      <vt:lpstr>1 Thessalonians 5:10</vt:lpstr>
      <vt:lpstr>PowerPoint Presentation</vt:lpstr>
      <vt:lpstr>Titus 2:11</vt:lpstr>
      <vt:lpstr>Titus 2:12</vt:lpstr>
      <vt:lpstr>Titus 2:13</vt:lpstr>
      <vt:lpstr>Titus 2:14</vt:lpstr>
      <vt:lpstr>PowerPoint Presentation</vt:lpstr>
      <vt:lpstr>2 Peter 2:9</vt:lpstr>
      <vt:lpstr>Revelation 3:10</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revisited</dc:title>
  <dc:creator>Charlie</dc:creator>
  <cp:lastModifiedBy>Charlie</cp:lastModifiedBy>
  <cp:revision>11</cp:revision>
  <dcterms:created xsi:type="dcterms:W3CDTF">2014-12-06T17:59:37Z</dcterms:created>
  <dcterms:modified xsi:type="dcterms:W3CDTF">2014-12-06T21:25:38Z</dcterms:modified>
</cp:coreProperties>
</file>