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7/5/2014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7/5/2014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Autofit/>
          </a:bodyPr>
          <a:lstStyle/>
          <a:p>
            <a:r>
              <a:rPr lang="en-US" sz="6600" dirty="0" smtClean="0"/>
              <a:t>The Lord’s Supper: Jesus Drawing Near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24:13-35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5-6, 2014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4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24:21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4864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we were hoping that it was He who was going to redeem Israel. Indeed, besides all this, today is the third day since these things happened.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37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24:22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and certain women of our company, who arrived at the tomb early, astonished us.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47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24:23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they did not find His body, they came saying that they had also seen a vision of angels who said He was alive.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41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24:24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4864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certain of those </a:t>
            </a:r>
            <a:r>
              <a:rPr lang="en-US" sz="5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were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us went to the tomb and found </a:t>
            </a:r>
            <a:r>
              <a:rPr lang="en-US" sz="5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just as the women had said; but Him they did not see."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2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24:25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He said to them, "O foolish ones, and slow of heart to believe in all that the prophets have spoken!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58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24:26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Ought not the Christ to have suffered these things and to enter into His glory?"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24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24:27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beginning at Moses and all the Prophets, He expounded to them in all the Scriptures the things concerning Himself.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629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24:28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they drew near to the village where they were going, and He indicated that He would have gone farther.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31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24:29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4864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constrained Him, saying, "Abide with us, for it is toward evening, and the day is far spent." And He went in to stay with them.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1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24:30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it came to pass, as He sat at the table with them, that He took bread, blessed and broke </a:t>
            </a:r>
            <a:r>
              <a:rPr lang="en-US" sz="5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it,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gave it to them.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97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24:13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behold, two of them were traveling that same day to a village called Emmaus, which was seven miles from Jerusalem.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51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24:31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their eyes were opened and they knew Him; and He vanished from their sight.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75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24:32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4864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said to one another, "Did not our heart burn within us while He talked with us on the road, and while He opened the Scriptures to us?"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68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24:33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they rose up that very hour and returned to Jerusalem, and found the eleven and those </a:t>
            </a:r>
            <a:r>
              <a:rPr lang="en-US" sz="5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were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them gathered together,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90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24:34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saying, "The Lord is risen indeed, and has appeared to Simon!"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2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24:35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told about the things </a:t>
            </a:r>
            <a:r>
              <a:rPr lang="en-US" sz="5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had happened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road, and how He was known to them in the breaking of bread.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7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n-US" sz="8000" b="1" dirty="0"/>
              <a:t>Have you ever given up on Jesus?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6661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" y="0"/>
            <a:ext cx="9141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1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Peter 5:6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humble yourselves under the mighty hand of God, that He may exalt you in due time,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95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1 Peter 5:7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casting all your care upon Him, for He cares for you.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015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5:1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Therefore, having been justified by faith, we have peace with God through our Lord Jesus Christ,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7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24:14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talked together of all these things which had happened.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3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5:2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whom also we have access by faith into this grace in which we stand, and rejoice in hope of the glory of God.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48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5:3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not only </a:t>
            </a:r>
            <a:r>
              <a:rPr lang="en-US" sz="5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that,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we also glory in tribulations, knowing that tribulation produces perseverance;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66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5:4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8974347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perseverance, character; and character, hope.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6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5:5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</a:t>
            </a:r>
            <a:r>
              <a:rPr lang="en-US" sz="5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does not disappoint, because the love of God has been poured out in our hearts by the Holy Spirit who was given to us.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93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5:6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when we were still without strength, in due time Christ died for the ungodly.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71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5:8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God demonstrates His own love toward us, in that while we were still sinners, Christ died for us.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Romans 12:12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rejoicing in </a:t>
            </a:r>
            <a:r>
              <a:rPr lang="en-US" sz="5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patient in tribulation, continuing steadfastly in prayer;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4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9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24:15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it was, while they conversed and reasoned, that Jesus Himself drew near and went with them.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6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24:16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their eyes were restrained, so that they did not know Him.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95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24:17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said to them, "What kind of conversation </a:t>
            </a:r>
            <a:r>
              <a:rPr lang="en-US" sz="5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this that you have with one another as you walk and are sad?"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85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Luke 24:18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9" y="1143000"/>
            <a:ext cx="9067800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the one whose name was </a:t>
            </a:r>
            <a:r>
              <a:rPr lang="en-US" sz="5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Cleopas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answered and said to Him, "Are You the only stranger in Jerusalem, and have You not known the things which happened there in these days?"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2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Luke 24:19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6362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said to them, "What things?" So they said to Him, "The things concerning Jesus of Nazareth, who was a Prophet mighty in deed and word before God and all the people,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777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Luke 24:20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how the chief priests and our rulers delivered Him to be condemned to death, and crucified Him.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8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230</TotalTime>
  <Words>842</Words>
  <Application>Microsoft Office PowerPoint</Application>
  <PresentationFormat>On-screen Show (4:3)</PresentationFormat>
  <Paragraphs>71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Theme</vt:lpstr>
      <vt:lpstr>The Lord’s Supper: Jesus Drawing Near</vt:lpstr>
      <vt:lpstr>Luke 24:13</vt:lpstr>
      <vt:lpstr>Luke 24:14</vt:lpstr>
      <vt:lpstr>Luke 24:15</vt:lpstr>
      <vt:lpstr>Luke 24:16</vt:lpstr>
      <vt:lpstr>Luke 24:17</vt:lpstr>
      <vt:lpstr>Luke 24:18</vt:lpstr>
      <vt:lpstr>Luke 24:19</vt:lpstr>
      <vt:lpstr>Luke 24:20</vt:lpstr>
      <vt:lpstr>Luke 24:21</vt:lpstr>
      <vt:lpstr>Luke 24:22</vt:lpstr>
      <vt:lpstr>Luke 24:23</vt:lpstr>
      <vt:lpstr>Luke 24:24</vt:lpstr>
      <vt:lpstr>Luke 24:25</vt:lpstr>
      <vt:lpstr>Luke 24:26</vt:lpstr>
      <vt:lpstr>Luke 24:27</vt:lpstr>
      <vt:lpstr>Luke 24:28</vt:lpstr>
      <vt:lpstr>Luke 24:29</vt:lpstr>
      <vt:lpstr>Luke 24:30</vt:lpstr>
      <vt:lpstr>Luke 24:31</vt:lpstr>
      <vt:lpstr>Luke 24:32</vt:lpstr>
      <vt:lpstr>Luke 24:33</vt:lpstr>
      <vt:lpstr>Luke 24:34</vt:lpstr>
      <vt:lpstr>Luke 24:35</vt:lpstr>
      <vt:lpstr>PowerPoint Presentation</vt:lpstr>
      <vt:lpstr>PowerPoint Presentation</vt:lpstr>
      <vt:lpstr>1 Peter 5:6</vt:lpstr>
      <vt:lpstr>1 Peter 5:7</vt:lpstr>
      <vt:lpstr>Romans 5:1</vt:lpstr>
      <vt:lpstr>Romans 5:2</vt:lpstr>
      <vt:lpstr>Romans 5:3</vt:lpstr>
      <vt:lpstr>Romans 5:4</vt:lpstr>
      <vt:lpstr>Romans 5:5</vt:lpstr>
      <vt:lpstr>Romans 5:6</vt:lpstr>
      <vt:lpstr>Romans 5:8</vt:lpstr>
      <vt:lpstr>Romans 12:12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Lord’s Supper: Jesus Drawing Near</dc:title>
  <dc:creator>Charlie</dc:creator>
  <cp:lastModifiedBy>Charlie</cp:lastModifiedBy>
  <cp:revision>7</cp:revision>
  <dcterms:created xsi:type="dcterms:W3CDTF">2014-07-05T17:10:37Z</dcterms:created>
  <dcterms:modified xsi:type="dcterms:W3CDTF">2014-07-05T21:01:05Z</dcterms:modified>
</cp:coreProperties>
</file>