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9/20/2014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/>
          <a:lstStyle/>
          <a:p>
            <a:r>
              <a:rPr lang="en-US" sz="6500" dirty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</a:rPr>
              <a:t>The Judgment Seat of Jacob, Part </a:t>
            </a:r>
            <a:r>
              <a:rPr lang="en-US" sz="6500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gradFill>
                  <a:gsLst>
                    <a:gs pos="0">
                      <a:srgbClr val="6EA0B0">
                        <a:tint val="63000"/>
                        <a:satMod val="255000"/>
                      </a:srgbClr>
                    </a:gs>
                    <a:gs pos="9000">
                      <a:srgbClr val="6EA0B0">
                        <a:tint val="63000"/>
                        <a:satMod val="255000"/>
                      </a:srgbClr>
                    </a:gs>
                    <a:gs pos="53000">
                      <a:srgbClr val="6EA0B0">
                        <a:shade val="60000"/>
                        <a:satMod val="100000"/>
                      </a:srgbClr>
                    </a:gs>
                    <a:gs pos="90000">
                      <a:srgbClr val="6EA0B0">
                        <a:tint val="63000"/>
                        <a:satMod val="255000"/>
                      </a:srgbClr>
                    </a:gs>
                    <a:gs pos="100000">
                      <a:srgbClr val="6EA0B0">
                        <a:tint val="63000"/>
                        <a:satMod val="255000"/>
                      </a:srgbClr>
                    </a:gs>
                  </a:gsLst>
                  <a:lin ang="5400000"/>
                </a:gradFill>
              </a:rPr>
              <a:t>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49:13-33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20-21,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2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waited for your salvation, O LORD!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3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Judges 18:30a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children of Dan set up for themselves the carved image; and Jonathan the son of Gershom,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031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Judges 18:30b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son of Manasseh, and his sons were priests to the tribe of Dan until the day of the captivity of the land.</a:t>
            </a:r>
          </a:p>
        </p:txBody>
      </p:sp>
    </p:spTree>
    <p:extLst>
      <p:ext uri="{BB962C8B-B14F-4D97-AF65-F5344CB8AC3E}">
        <p14:creationId xmlns:p14="http://schemas.microsoft.com/office/powerpoint/2010/main" val="39918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Judges 18:31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they set up for themselves Micah's carved image which he made, all the time that the house of God was in Shiloh.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64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"Gad, a troop shall tramp upon him, But he shall triumph at last.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4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Deuteronomy 33:20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Gad he said: "Blessed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who enlarges Gad; He dwells as a lion, And tears the arm and the crown of his head.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42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"Bread from Asher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rich, And he shall yield royal dainties.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92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each one has received a gift, minister it to one another, as good stewards of the manifold grace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99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Deuteronomy 33:24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Asher he said: "Asher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most blessed of sons; Let him be favored by his brothers, And let him dip his foot in oil.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2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Deuteronomy 33:25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sandals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iron and bronze; As your days,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shall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strength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61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"Zebulun shall dwell by the haven of the sea; He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become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haven for ships, And his border shall adjoin Sidon.</a:t>
            </a:r>
          </a:p>
        </p:txBody>
      </p:sp>
    </p:spTree>
    <p:extLst>
      <p:ext uri="{BB962C8B-B14F-4D97-AF65-F5344CB8AC3E}">
        <p14:creationId xmlns:p14="http://schemas.microsoft.com/office/powerpoint/2010/main" val="21040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"Naphtali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deer let loose; He uses beautiful words.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833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Jesus heard that John had been put in prison, He departed to Galilee.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leaving Nazareth, He came and dwelt in Capernaum, which is by the sea, in the regions of Zebulun and Naphtali,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52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it might be fulfilled which was spoken by Isaiah the prophet, saying: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03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"The land of Zebulun and the land of Naphtali,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way of the sea, beyond the Jordan,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Galilee of the Gentiles: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43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people who sat in darkness have seen a great light,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upon those who sat in the region and shadow of death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 has dawned."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725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4:17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that time Jesus began to preach and to say, "Repent, for the kingdom of heaven is at hand."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5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"Joseph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fruitful bough, A fruitful bough by a well; His branches run over the wall.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23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archers have bitterly grieved him, Shot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hated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92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49:24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his bow remained in strength, And the arms of his hands were made strong By the hands of the Mighty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Jacob (From there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Shepherd, the Stone of Israel),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9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08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49:25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God of your father who will help you, And by the Almighty who will bless you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blessings of heaven above, Blessings of the deep that lies beneath, Blessings of the breasts and of the womb.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20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49:26a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blessings of your father Have excelled the blessings of my ancestors, Up to the utmost bound of the everlasting hills.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71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49:26b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be on the head of Joseph, And on the crown of the head of him who was separate from his brothers.</a:t>
            </a:r>
          </a:p>
        </p:txBody>
      </p:sp>
    </p:spTree>
    <p:extLst>
      <p:ext uri="{BB962C8B-B14F-4D97-AF65-F5344CB8AC3E}">
        <p14:creationId xmlns:p14="http://schemas.microsoft.com/office/powerpoint/2010/main" val="27941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31:53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God of Abraham, the God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Nahor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God of their father judge between us." And Jacob swore by the Fear of his father Isaac.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46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"Benjamin is a ravenous wolf; In the morning he shall devour the prey, And at night he shall divide the spoil."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4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 I also might have confidence in the flesh. If anyone else thinks he may have confidence in the flesh, I more so: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60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circumcised the eighth day, of the stock of Israel,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tribe of Benjamin, a Hebrew of the Hebrews; concerning the law, a Pharisee;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26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concerning zeal, persecuting the church; concerning the righteousness which is in the law, blameless.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94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what things were gain to me, these I have counted loss for Christ.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0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Philippians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7150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indeed I also count all things loss for the excellence of the knowledge of Christ Jesus my Lord, for whom I have suffered the loss of all things, and count them as rubbish, that I may gain Christ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1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Chronicles 12:33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Zebulun there were fifty thousand who went out to battle, expert in war with all weapons of war, stouthearted men who could keep ranks;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8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49:28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these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twelve tribes of Israel, and this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what their father spoke to them. And he blessed them; he blessed each one according to his own blessing.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603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charged them and said to them: "I am to be gathered to my people; bury me with my fathers in the cave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field of Ephron the Hittite,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7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49:30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cave that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field of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Machpelah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before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Mamre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land of Canaan, which Abraham bought with the field of Ephron the Hittite as a possession for a burial place.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9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they buried Abraham and Sarah his wife, there they buried Isaac and Rebekah his wife, and there I buried Leah.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7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field and the cave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purchased from the sons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205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Jacob had finished commanding his sons, he drew his feet up into the bed and breathed his last, and was gathered to his people.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8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3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"Issachar is a strong donkey, Lying down between two burdens;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15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saw that rest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good, And that the land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pleasant; He bowed his shoulder to bear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burden,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became a band of slaves.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76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Chronicles 12:32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150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sons of Issachar </a:t>
            </a:r>
            <a:r>
              <a:rPr lang="en-US" sz="53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had understanding of the times, to know what Israel ought to do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their chiefs were two hundred; and all their brethren were at their command;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8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"Dan shall judge his people As one of the tribes of Israel.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2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49:17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 shall be a serpent by the way, A viper by the path, That bites the horse's heels So that its rider shall fall backward.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565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</TotalTime>
  <Words>1175</Words>
  <Application>Microsoft Office PowerPoint</Application>
  <PresentationFormat>On-screen Show (4:3)</PresentationFormat>
  <Paragraphs>90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Theme</vt:lpstr>
      <vt:lpstr>The Judgment Seat of Jacob, Part 3</vt:lpstr>
      <vt:lpstr>Genesis 49:13</vt:lpstr>
      <vt:lpstr>PowerPoint Presentation</vt:lpstr>
      <vt:lpstr>1 Chronicles 12:33</vt:lpstr>
      <vt:lpstr>Genesis 49:14</vt:lpstr>
      <vt:lpstr>Genesis 49:15</vt:lpstr>
      <vt:lpstr>1 Chronicles 12:32</vt:lpstr>
      <vt:lpstr>Genesis 49:16</vt:lpstr>
      <vt:lpstr>Genesis 49:17</vt:lpstr>
      <vt:lpstr>Genesis 49:18</vt:lpstr>
      <vt:lpstr>Judges 18:30a</vt:lpstr>
      <vt:lpstr>Judges 18:30b</vt:lpstr>
      <vt:lpstr>Judges 18:31</vt:lpstr>
      <vt:lpstr>Genesis 49:19</vt:lpstr>
      <vt:lpstr>Deuteronomy 33:20</vt:lpstr>
      <vt:lpstr>Genesis 49:20</vt:lpstr>
      <vt:lpstr>1 Peter 4:10</vt:lpstr>
      <vt:lpstr>Deuteronomy 33:24</vt:lpstr>
      <vt:lpstr>Deuteronomy 33:25</vt:lpstr>
      <vt:lpstr>Genesis 49:21</vt:lpstr>
      <vt:lpstr>Matthew 4:12</vt:lpstr>
      <vt:lpstr>Matthew 4:13</vt:lpstr>
      <vt:lpstr>Matthew 4:14</vt:lpstr>
      <vt:lpstr>Matthew 4:15</vt:lpstr>
      <vt:lpstr>Matthew 4:16</vt:lpstr>
      <vt:lpstr>Matthew 4:17</vt:lpstr>
      <vt:lpstr>Genesis 49:22</vt:lpstr>
      <vt:lpstr>Genesis 49:23</vt:lpstr>
      <vt:lpstr>Genesis 49:24</vt:lpstr>
      <vt:lpstr>Genesis 49:25</vt:lpstr>
      <vt:lpstr>Genesis 49:26a</vt:lpstr>
      <vt:lpstr>Genesis 49:26b</vt:lpstr>
      <vt:lpstr>Genesis 31:53</vt:lpstr>
      <vt:lpstr>Genesis 49:27</vt:lpstr>
      <vt:lpstr>Philippians 3:4</vt:lpstr>
      <vt:lpstr>Philippians 3:5</vt:lpstr>
      <vt:lpstr>Philippians 3:6</vt:lpstr>
      <vt:lpstr>Philippians 3:7</vt:lpstr>
      <vt:lpstr>Philippians 3:8</vt:lpstr>
      <vt:lpstr>Genesis 49:28</vt:lpstr>
      <vt:lpstr>Genesis 49:29</vt:lpstr>
      <vt:lpstr>Genesis 49:30</vt:lpstr>
      <vt:lpstr>Genesis 49:31</vt:lpstr>
      <vt:lpstr>Genesis 49:32</vt:lpstr>
      <vt:lpstr>Genesis 49:33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Judgment Seat of Jacob, Part 3</dc:title>
  <dc:creator>Charlie</dc:creator>
  <cp:lastModifiedBy>Charlie</cp:lastModifiedBy>
  <cp:revision>7</cp:revision>
  <dcterms:created xsi:type="dcterms:W3CDTF">2014-09-19T19:38:05Z</dcterms:created>
  <dcterms:modified xsi:type="dcterms:W3CDTF">2014-09-20T22:42:45Z</dcterms:modified>
</cp:coreProperties>
</file>