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0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0" r:id="rId36"/>
    <p:sldId id="288" r:id="rId37"/>
    <p:sldId id="291" r:id="rId38"/>
    <p:sldId id="304" r:id="rId39"/>
    <p:sldId id="293" r:id="rId40"/>
    <p:sldId id="294" r:id="rId41"/>
    <p:sldId id="292" r:id="rId42"/>
    <p:sldId id="305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9/13/2014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9/13/2014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Autofit/>
          </a:bodyPr>
          <a:lstStyle/>
          <a:p>
            <a:r>
              <a:rPr lang="en-US" sz="6500" dirty="0" smtClean="0"/>
              <a:t>The Judgment Seat of Jacob, Part 2</a:t>
            </a:r>
            <a:endParaRPr lang="en-US" sz="6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49:8-12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13-14, 2014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23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Hebrews 1:2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these last days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spoken to us by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Son, whom He has appointed heir of all things, through whom also He made the worlds;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1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8:21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said Jesus again unto them, I go my way, and ye shall seek me, and shall die in your sins: whither I go, ye cannot come.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25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8:22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said the Jews, Will he kill himself? because 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Whither I go, ye cannot come.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9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8:23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said unto them, Ye are from beneath; I am from above: ye are of this world; I am not of this world.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8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8:24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said therefore unto you, that ye shall die in your sins: for if ye believe not that I am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ye shall die in your sins.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24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05800" cy="4525963"/>
          </a:xfrm>
        </p:spPr>
        <p:txBody>
          <a:bodyPr/>
          <a:lstStyle/>
          <a:p>
            <a:pPr marL="36576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3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49:8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"Judah, you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he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whom your brothers shall praise; Your hand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be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neck of your enemies; Your father's children shall bow down before you.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46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this mind be in you, which was also in Christ Jesus: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6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Who, being in the form of God, thought it not robbery to be equal with God: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6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made himself of no reputation, and took upon him the form of a servant, and was made in the likeness of men: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34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49:8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"Judah, you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he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whom your brothers shall praise; Your hand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be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neck of your enemies; Your father's children shall bow down before you.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7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being found in fashion as a man, he humbled himself, and became obedient unto death, even the death of the cross.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5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Wherefore God also hath highly exalted him, and given him a name which is above every name: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4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at the name of Jesus every knee should bow, of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heaven, 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earth, 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under the earth;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80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every tongue should confess that Jesus Christ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Lord, to the glory of God the Father.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39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45:22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"Look to Me, and be saved, All you ends of the earth! For I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God, 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other.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3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Isaiah 45:23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7150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sworn by Myself; The word has gone out of My mouth 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righteousness, And shall not return, That to Me every knee shall bow, Every tongue shall take an oath.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10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45:24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shall say, 'Surely in the LORD I have righteousness and strength. To Him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shall come, And all shall be ashamed Who are incensed against Him.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4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45:25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LORD all the descendants of Israel Shall be justified, and shall glory.'"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16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110:5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at thy right hand shall strike through kings in the day of his wrath.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35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110:6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shall judge among the heathen, he shall fill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places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the dead bodies; he shall wound the heads over many countries.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18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49:9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lion's whelp; From the prey, my son, you have gone up. He bows down, he lies down as a lion; And as a lion, who shall rouse him?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20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Romans 11:25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8674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would not, brethren, that ye should be ignorant of this mystery, lest ye should be wise in your own conceits; that blindness in part is happened to Israel, until the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fulness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Gentiles be come in.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5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11:26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 all Israel shall be saved: as it is written, There shall come out of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Deliverer, and shall turn away ungodliness from Jacob: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7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11:27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this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 covenant unto them, when I shall take away their sins.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0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05800" cy="4525963"/>
          </a:xfrm>
        </p:spPr>
        <p:txBody>
          <a:bodyPr/>
          <a:lstStyle/>
          <a:p>
            <a:pPr marL="36576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Messiah’s First Coming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77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49:9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lion's whelp; From the prey, my son, you have gone up. He bows down, he lies down as a lion; And as a lion, who shall rouse him?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57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49:10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scepter shall not depart from Judah, Nor a lawgiver from between his feet, Until Shiloh comes; And to Him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be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obedience of the people.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76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Word was made flesh, and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dwelt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among us, (and we beheld his glory, the glory as of the only begotten of the Father,) full of grace and truth.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1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2:14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Himself is our peace, who has made both one, and has broken down the middle wall of separation,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77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4525963"/>
          </a:xfrm>
        </p:spPr>
        <p:txBody>
          <a:bodyPr/>
          <a:lstStyle/>
          <a:p>
            <a:pPr marL="36576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Messiah’s Second Coming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42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49:11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 his donkey to the vine, And his donkey's colt to the choice vine, He washed his garments in wine, And his clothes in the blood of grapes.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4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49:10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scepter shall not depart from Judah, Nor a lawgiver from between his feet, Until Shiloh comes; And to Him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be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obedience of the people.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8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49:12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eyes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darker than wine, And his teeth whiter than milk.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6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55:1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Ho! Everyone who thirsts, Come to the waters; And you who have no money, Come, buy and eat. Yes, come, buy wine and milk Without money and without price.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68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9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3:16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God so loved the world, that he gave his only begotten Son, that whosoever believeth in him should not perish, but have everlasting life.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5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3:17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God sent not his Son into the world to condemn the world; but that the world through him might be saved.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83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John 3:18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that believeth on him is not condemned: but he that believeth not is condemned already, because he hath not believed in the name of the only begotten Son of God.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88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3:19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this is the condemnation, that light is come into the world, and men loved darkness rather than light, because their deeds were evil.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1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3:20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every one that doeth evil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light, neither cometh to the light, lest his deeds should be reproved.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55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3:21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that doeth truth cometh to the light, that his deeds may be made manifest, that they are wrought in God.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77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0"/>
            <a:ext cx="91352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16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49:11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 his donkey to the vine, And his donkey's colt to the choice vine, He washed his garments in wine, And his clothes in the blood of grapes.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49:12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eyes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darker than wine, And his teeth whiter than milk.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77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6322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6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49:1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Jacob called his sons and said, "Gather together, that I may tell you what shall befall you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last days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61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Hebrews 1:1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God, who at various times and in various ways spoke in time past to the fathers by the prophets,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48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274</TotalTime>
  <Words>1254</Words>
  <Application>Microsoft Office PowerPoint</Application>
  <PresentationFormat>On-screen Show (4:3)</PresentationFormat>
  <Paragraphs>92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Default Theme</vt:lpstr>
      <vt:lpstr>The Judgment Seat of Jacob, Part 2</vt:lpstr>
      <vt:lpstr>Genesis 49:8</vt:lpstr>
      <vt:lpstr>Genesis 49:9</vt:lpstr>
      <vt:lpstr>Genesis 49:10</vt:lpstr>
      <vt:lpstr>Genesis 49:11</vt:lpstr>
      <vt:lpstr>Genesis 49:12</vt:lpstr>
      <vt:lpstr>PowerPoint Presentation</vt:lpstr>
      <vt:lpstr>Genesis 49:1</vt:lpstr>
      <vt:lpstr>Hebrews 1:1</vt:lpstr>
      <vt:lpstr>Hebrews 1:2</vt:lpstr>
      <vt:lpstr>John 8:21</vt:lpstr>
      <vt:lpstr>John 8:22</vt:lpstr>
      <vt:lpstr>John 8:23</vt:lpstr>
      <vt:lpstr>John 8:24</vt:lpstr>
      <vt:lpstr>PowerPoint Presentation</vt:lpstr>
      <vt:lpstr>Genesis 49:8</vt:lpstr>
      <vt:lpstr>Philippians 2:5</vt:lpstr>
      <vt:lpstr>Philippians 2:6</vt:lpstr>
      <vt:lpstr>Philippians 2:7</vt:lpstr>
      <vt:lpstr>Philippians 2:8</vt:lpstr>
      <vt:lpstr>Philippians 2:9</vt:lpstr>
      <vt:lpstr>Philippians 2:10</vt:lpstr>
      <vt:lpstr>Philippians 2:11</vt:lpstr>
      <vt:lpstr>Isaiah 45:22</vt:lpstr>
      <vt:lpstr>Isaiah 45:23</vt:lpstr>
      <vt:lpstr>Isaiah 45:24</vt:lpstr>
      <vt:lpstr>Isaiah 45:25</vt:lpstr>
      <vt:lpstr>Psalm 110:5</vt:lpstr>
      <vt:lpstr>Psalm 110:6</vt:lpstr>
      <vt:lpstr>Romans 11:25</vt:lpstr>
      <vt:lpstr>Romans 11:26</vt:lpstr>
      <vt:lpstr>Romans 11:27</vt:lpstr>
      <vt:lpstr>PowerPoint Presentation</vt:lpstr>
      <vt:lpstr>Genesis 49:9</vt:lpstr>
      <vt:lpstr>Genesis 49:10</vt:lpstr>
      <vt:lpstr>John 1:14</vt:lpstr>
      <vt:lpstr>Ephesians 2:14</vt:lpstr>
      <vt:lpstr>PowerPoint Presentation</vt:lpstr>
      <vt:lpstr>Genesis 49:11</vt:lpstr>
      <vt:lpstr>Genesis 49:12</vt:lpstr>
      <vt:lpstr>Isaiah 55:1</vt:lpstr>
      <vt:lpstr>PowerPoint Presentation</vt:lpstr>
      <vt:lpstr>John 3:16</vt:lpstr>
      <vt:lpstr>John 3:17</vt:lpstr>
      <vt:lpstr>John 3:18</vt:lpstr>
      <vt:lpstr>John 3:19</vt:lpstr>
      <vt:lpstr>John 3:20</vt:lpstr>
      <vt:lpstr>John 3:21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Judgment Seat of Jacob, Part 2</dc:title>
  <dc:creator>Charlie</dc:creator>
  <cp:lastModifiedBy>Charlie</cp:lastModifiedBy>
  <cp:revision>15</cp:revision>
  <dcterms:created xsi:type="dcterms:W3CDTF">2014-09-13T17:18:14Z</dcterms:created>
  <dcterms:modified xsi:type="dcterms:W3CDTF">2014-09-13T21:53:01Z</dcterms:modified>
</cp:coreProperties>
</file>