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4/18/2015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000" dirty="0" smtClean="0"/>
              <a:t>The First Sign: Christ’s Glory at Cana of Galilee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2:1-12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18-19,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1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12:28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hath set some in the church, first apostles, secondarily prophets, thirdly teachers, after that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then gifts of healings, helps, governments, diversities of tongues.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713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Thessalonians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whose coming is after the working of Satan with all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lying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73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“Signs” in the Gospel of John: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92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257800"/>
          </a:xfrm>
        </p:spPr>
        <p:txBody>
          <a:bodyPr/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Turning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into Wine (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2:1-11)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9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Healing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Official’s Son </a:t>
            </a:r>
            <a:endParaRPr lang="en-US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4:46-54)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62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Healing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Paralytic at the Pool of Bethesda (5:1-15)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34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Feeding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5,000 (6:1-4)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39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Jesus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Walking on the Water (6:15-21)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2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Healing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Man Born Blind (9:1-7)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81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Raising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Lazarus from the Dead </a:t>
            </a:r>
            <a:endParaRPr lang="en-US" sz="6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11:1-44)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3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8" y="1600200"/>
            <a:ext cx="9041921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third day there was a marriage in Cana of Galilee; and the mother of Jesus was there: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472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Miraculous Catch of Fish (21:1-13)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19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law was given by Moses,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grace and truth came by Jesus Christ.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1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Revealing the Glory of Christ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4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8" y="1600200"/>
            <a:ext cx="9041921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third day there was a marriage in Cana of Galilee; and the mother of Jesus was there: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38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both Jesus was called, and his disciples, to the marriage.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51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Jesus six days before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came to Bethany, where Lazarus was which had been dead, whom he raised from the dead.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13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2:42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continued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stedfastly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apostles' doctrine and fellowship, and in breaking of bread, and in prayers.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4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Distributing to the necessity of saints; given to hospitality.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 lover of hospitality, a lover of good men, sober, just, holy, temperate;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1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they wanted wine, the mother of 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They have no wine.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615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both Jesus was called, and his disciples, to the marriage.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89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her, Woman, what have I to do with thee? mine hour is not yet come.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876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mother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 servants, Whatsoever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you, do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came with haste, and found Mary, and Joseph, and the babe lying in a manger.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6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they had seen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they made known abroad the saying which was told them concerning this child.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all they that heard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wondered at those things which were told them by the shepherds.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47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Mary kept all these things, and pondered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her heart.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20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2:51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went down with them, and came to Nazareth, and was subject unto them: but his mother kept all these sayings in her heart.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90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17:1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words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Jesus, and lifted up his eyes to heaven, and said, Father, the hour is come; glorify thy Son, that thy Son also may glorify thee: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53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8:28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Jesus unto them, When ye have lifted up the Son of man, then shall ye know that I am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do nothing of myself; but as my Father hath taught me, I speak these things.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44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is my soul troubled; and what shall I say? Father, save me from this hour: but for this cause came I unto this hour.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0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were set there six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waterpots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stone, after the manner of the purifying of the Jews, containing two or three firkins apiece.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89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them, Fill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waterpots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water. And they filled them up to the brim.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694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them, Draw out now, and bear unto the governor of the feast. And they bare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514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ruler of the feast had tasted the water that was made wine, and knew not whence it was: (but the servants which drew the water knew;) the governor of the feast called the bridegroom,</a:t>
            </a:r>
            <a:endParaRPr lang="en-US" sz="4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59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Every man at the beginning doth set forth good wine; and when men have well drunk, then that which is worse: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thou hast kept the good wine until now.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1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beginning of miracles did Jesus in Cana of Galilee, and manifested forth his glory; and his disciples believed on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273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Revealing the Creative Power of Christ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96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from Jesus Christ,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faithful witness,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first begotten of the dead, and the prince of the kings of the earth. Unto him that loved us, and washed us from our sins in his own blood,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7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by works of righteousness which we have done, but according to his mercy he saved us, by the washing of regeneration, and renewing of the Holy Ghost;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601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this he went down to Capernaum, he, and his mother, and his brethren, and his disciples: and they continued there not many days.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96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2:22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men of Israel, hear these words; Jesus of Nazareth, a man approved of God among you by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God did by him in the midst of you, as ye yourselves also know: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6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9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Miracles: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dunamis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—“powers” or “mighty works”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430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Wonders: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sz="6000" b="1" i="1" dirty="0" smtClean="0"/>
              <a:t> </a:t>
            </a:r>
            <a:r>
              <a:rPr lang="en-US" sz="6000" b="1" i="1" dirty="0" err="1" smtClean="0"/>
              <a:t>teras</a:t>
            </a:r>
            <a:r>
              <a:rPr lang="en-US" sz="6000" b="1" dirty="0"/>
              <a:t>—“a wonder”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58522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Signs: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6000" b="1" i="1" dirty="0" smtClean="0"/>
              <a:t> </a:t>
            </a:r>
            <a:r>
              <a:rPr lang="en-US" sz="6000" b="1" i="1" dirty="0" err="1" smtClean="0"/>
              <a:t>semeion</a:t>
            </a:r>
            <a:r>
              <a:rPr lang="en-US" sz="6000" b="1" dirty="0"/>
              <a:t>—“a sign”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95941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332" y="1447800"/>
            <a:ext cx="89916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another the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of miracles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to another prophecy; to another discerning of spirits; to another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kinds of tongues; to another the interpretation of tongues: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1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349</TotalTime>
  <Words>1069</Words>
  <Application>Microsoft Office PowerPoint</Application>
  <PresentationFormat>On-screen Show (4:3)</PresentationFormat>
  <Paragraphs>89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Default Theme</vt:lpstr>
      <vt:lpstr>The First Sign: Christ’s Glory at Cana of Galilee</vt:lpstr>
      <vt:lpstr>John 2:1</vt:lpstr>
      <vt:lpstr>John 2:2</vt:lpstr>
      <vt:lpstr>PowerPoint Presentation</vt:lpstr>
      <vt:lpstr>Acts 2:22</vt:lpstr>
      <vt:lpstr>Miracles:</vt:lpstr>
      <vt:lpstr>Wonders:</vt:lpstr>
      <vt:lpstr>Signs:</vt:lpstr>
      <vt:lpstr>1 Corinthians 12:10</vt:lpstr>
      <vt:lpstr>1 Corinthians 12:28</vt:lpstr>
      <vt:lpstr>2 Thessalonians 2:9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John 1:17</vt:lpstr>
      <vt:lpstr>PowerPoint Presentation</vt:lpstr>
      <vt:lpstr>John 2:1</vt:lpstr>
      <vt:lpstr>John 2:2</vt:lpstr>
      <vt:lpstr>John 12:1</vt:lpstr>
      <vt:lpstr>Acts 2:42</vt:lpstr>
      <vt:lpstr>Romans 12:13</vt:lpstr>
      <vt:lpstr>Titus 1:8</vt:lpstr>
      <vt:lpstr>John 2:3</vt:lpstr>
      <vt:lpstr>John 2:4</vt:lpstr>
      <vt:lpstr>John 2:5</vt:lpstr>
      <vt:lpstr>Luke 2:16</vt:lpstr>
      <vt:lpstr>Luke 2:17</vt:lpstr>
      <vt:lpstr>Luke 2:18</vt:lpstr>
      <vt:lpstr>Luke 2:19</vt:lpstr>
      <vt:lpstr>Luke 2:51</vt:lpstr>
      <vt:lpstr>John 17:1</vt:lpstr>
      <vt:lpstr>John 8:28</vt:lpstr>
      <vt:lpstr>John 12:27</vt:lpstr>
      <vt:lpstr>John 2:6</vt:lpstr>
      <vt:lpstr>John 2:7</vt:lpstr>
      <vt:lpstr>John 2:8</vt:lpstr>
      <vt:lpstr>John 2:9</vt:lpstr>
      <vt:lpstr>John 2:10</vt:lpstr>
      <vt:lpstr>John 2:11</vt:lpstr>
      <vt:lpstr>PowerPoint Presentation</vt:lpstr>
      <vt:lpstr>Revelation 1:5</vt:lpstr>
      <vt:lpstr>Titus 3:5</vt:lpstr>
      <vt:lpstr>John 2:12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Sign: Christ’s Glory at Cana of Galilee</dc:title>
  <dc:creator>Charlie</dc:creator>
  <cp:lastModifiedBy>Charlie</cp:lastModifiedBy>
  <cp:revision>8</cp:revision>
  <dcterms:created xsi:type="dcterms:W3CDTF">2015-04-18T16:29:25Z</dcterms:created>
  <dcterms:modified xsi:type="dcterms:W3CDTF">2015-04-18T22:18:55Z</dcterms:modified>
</cp:coreProperties>
</file>