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57" r:id="rId18"/>
    <p:sldId id="273" r:id="rId19"/>
    <p:sldId id="274" r:id="rId20"/>
    <p:sldId id="276" r:id="rId21"/>
    <p:sldId id="277" r:id="rId22"/>
    <p:sldId id="278" r:id="rId23"/>
    <p:sldId id="279" r:id="rId24"/>
    <p:sldId id="280" r:id="rId25"/>
    <p:sldId id="275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1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9/2/2015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337560"/>
            <a:ext cx="8991600" cy="2301240"/>
          </a:xfrm>
        </p:spPr>
        <p:txBody>
          <a:bodyPr>
            <a:noAutofit/>
          </a:bodyPr>
          <a:lstStyle/>
          <a:p>
            <a:r>
              <a:rPr lang="en-US" sz="6500" dirty="0" smtClean="0"/>
              <a:t>The Feast of Unleavened Bread</a:t>
            </a:r>
            <a:endParaRPr lang="en-US" sz="6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44812"/>
            <a:ext cx="8991600" cy="1752600"/>
          </a:xfrm>
        </p:spPr>
        <p:txBody>
          <a:bodyPr>
            <a:noAutofit/>
          </a:bodyPr>
          <a:lstStyle/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Leviticus 23:6-8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September 2, 2015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Calvary Chapel of El Paso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662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23:11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shall wave the sheaf before the LORD, to be accepted for you: on the morrow after the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sabbath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priest shall wave it.</a:t>
            </a:r>
          </a:p>
        </p:txBody>
      </p:sp>
    </p:spTree>
    <p:extLst>
      <p:ext uri="{BB962C8B-B14F-4D97-AF65-F5344CB8AC3E}">
        <p14:creationId xmlns:p14="http://schemas.microsoft.com/office/powerpoint/2010/main" val="247678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23:12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ye shall offer that day when ye wave the sheaf an he lamb without blemish of the first year for a burnt offering unto the LORD.</a:t>
            </a:r>
          </a:p>
        </p:txBody>
      </p:sp>
    </p:spTree>
    <p:extLst>
      <p:ext uri="{BB962C8B-B14F-4D97-AF65-F5344CB8AC3E}">
        <p14:creationId xmlns:p14="http://schemas.microsoft.com/office/powerpoint/2010/main" val="153931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23:13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meat offering thereof 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shall be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two tenth deals of fine flour mingled with oil, an offering made by fire unto the LORD 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sweet </a:t>
            </a:r>
            <a:r>
              <a:rPr lang="en-US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savour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and the drink offering thereof 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shall be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wine, the fourth 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an </a:t>
            </a:r>
            <a:r>
              <a:rPr lang="en-US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hin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334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23:14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ye shall eat neither bread, nor parched corn, nor green ears, until the selfsame day that ye have brought an offering unto your God: 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shall be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statute for ever throughout your generations in all your dwellings.</a:t>
            </a:r>
          </a:p>
        </p:txBody>
      </p:sp>
    </p:spTree>
    <p:extLst>
      <p:ext uri="{BB962C8B-B14F-4D97-AF65-F5344CB8AC3E}">
        <p14:creationId xmlns:p14="http://schemas.microsoft.com/office/powerpoint/2010/main" val="21717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064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Exodus 12:7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they shall take of the blood, and strike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the two side posts and on the upper door post of the houses, wherein they shall eat it.</a:t>
            </a:r>
          </a:p>
        </p:txBody>
      </p:sp>
    </p:spTree>
    <p:extLst>
      <p:ext uri="{BB962C8B-B14F-4D97-AF65-F5344CB8AC3E}">
        <p14:creationId xmlns:p14="http://schemas.microsoft.com/office/powerpoint/2010/main" val="10131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Exodus 12:13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blood shall be to you for a token upon the houses where ye </a:t>
            </a:r>
            <a:r>
              <a:rPr lang="en-US" sz="4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4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and when I see the blood, </a:t>
            </a:r>
            <a:r>
              <a:rPr lang="en-US" sz="47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pass over you</a:t>
            </a:r>
            <a:r>
              <a:rPr lang="en-US" sz="4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the plague shall not be upon you to destroy </a:t>
            </a:r>
            <a:r>
              <a:rPr lang="en-US" sz="4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en-US" sz="4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when I smite the land of Egypt.</a:t>
            </a:r>
          </a:p>
        </p:txBody>
      </p:sp>
    </p:spTree>
    <p:extLst>
      <p:ext uri="{BB962C8B-B14F-4D97-AF65-F5344CB8AC3E}">
        <p14:creationId xmlns:p14="http://schemas.microsoft.com/office/powerpoint/2010/main" val="198684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5:8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God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commendeth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his love toward us, in that, while we were yet sinners, Christ died for us.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035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5:9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 more then, being now justified by his blood, we shall be saved from wrath through him.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128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1:7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whom we have redemption through his blood, the forgiveness of sins, according to the riches of his grace;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692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23:4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feasts of the LORD,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holy convocations, which ye shall proclaim in their seasons.</a:t>
            </a:r>
          </a:p>
        </p:txBody>
      </p:sp>
    </p:spTree>
    <p:extLst>
      <p:ext uri="{BB962C8B-B14F-4D97-AF65-F5344CB8AC3E}">
        <p14:creationId xmlns:p14="http://schemas.microsoft.com/office/powerpoint/2010/main" val="26088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Exodus 12:2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month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shall be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you the beginning of months: it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shall be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first month of the year to you.</a:t>
            </a:r>
          </a:p>
        </p:txBody>
      </p:sp>
    </p:spTree>
    <p:extLst>
      <p:ext uri="{BB962C8B-B14F-4D97-AF65-F5344CB8AC3E}">
        <p14:creationId xmlns:p14="http://schemas.microsoft.com/office/powerpoint/2010/main" val="344710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Exodus 12:3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 ye unto all the congregation of Israel, saying, In </a:t>
            </a:r>
            <a:r>
              <a:rPr lang="en-US" sz="4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tenth day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this month they shall take to them every man a lamb, according to the house of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their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fathers, a lamb for an house:</a:t>
            </a:r>
          </a:p>
        </p:txBody>
      </p:sp>
    </p:spTree>
    <p:extLst>
      <p:ext uri="{BB962C8B-B14F-4D97-AF65-F5344CB8AC3E}">
        <p14:creationId xmlns:p14="http://schemas.microsoft.com/office/powerpoint/2010/main" val="14994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23:6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on the fifteenth day of the same month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feast of unleavened bread unto the LORD: seven days ye must eat unleavened bread.</a:t>
            </a:r>
          </a:p>
        </p:txBody>
      </p:sp>
    </p:spTree>
    <p:extLst>
      <p:ext uri="{BB962C8B-B14F-4D97-AF65-F5344CB8AC3E}">
        <p14:creationId xmlns:p14="http://schemas.microsoft.com/office/powerpoint/2010/main" val="396018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23:7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first day ye shall have an holy convocation: ye shall do no servile work therein.</a:t>
            </a:r>
          </a:p>
        </p:txBody>
      </p:sp>
    </p:spTree>
    <p:extLst>
      <p:ext uri="{BB962C8B-B14F-4D97-AF65-F5344CB8AC3E}">
        <p14:creationId xmlns:p14="http://schemas.microsoft.com/office/powerpoint/2010/main" val="186372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23:8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ye shall offer an offering made by fire unto the LORD seven days: in the seventh day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 holy convocation: ye shall do no servile work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therein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014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105400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Feast of Unleavened Bread (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Chag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HaMatzot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251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5:12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Wherefore, as by one man sin entered into the world, and death by sin; and so death passed (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spread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upon all men, for that all have sinned: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710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53:5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he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wounded for our transgressions,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bruised for our iniquities: the chastisement of our peace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upon him; and with his </a:t>
            </a:r>
            <a:r>
              <a:rPr lang="en-US" sz="5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stripes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 are healed.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833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Exodus 12:33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Egyptians were urgent upon the people, that they might send them out of the land in haste; for they said, We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 dead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849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Exodus 12:34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people took their dough before it was leavened, their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kneadingtroughs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being bound up in their clothes upon their shoulders.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025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23:5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fourteenth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first month at even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LORD'S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passover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3947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Exodus 12:15a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Seven days shall ye eat unleavened bread; even the first day ye shall put away leaven out of your houses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334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Exodus 12:15b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lvl="0" indent="0">
              <a:buClr>
                <a:srgbClr val="6EA0B0"/>
              </a:buClr>
              <a:buNone/>
            </a:pP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whosoever </a:t>
            </a:r>
            <a:r>
              <a:rPr lang="en-US" sz="5400" b="1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eateth</a:t>
            </a: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leavened bread from the first day until the seventh day, that soul shall be cut off from Israel</a:t>
            </a:r>
            <a:r>
              <a:rPr lang="en-US" sz="5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127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Exodus 13:7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Unleavened bread shall be eaten seven days; and there shall no leavened bread be seen with thee, neither shall there be leaven seen with thee in all thy quarters.</a:t>
            </a:r>
            <a:endParaRPr lang="en-US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8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Luke 12:1a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mean time, when there were gathered together an innumerable multitude of people, insomuch that they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trode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one upon another, he began to say unto his disciples first of all, 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655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Luke 12:1b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lvl="0" indent="0">
              <a:buClr>
                <a:srgbClr val="6EA0B0"/>
              </a:buClr>
              <a:buNone/>
            </a:pP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Beware ye of the leaven of the Pharisees, which is hypocrisy</a:t>
            </a:r>
            <a:r>
              <a:rPr lang="en-US" sz="5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548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Corinthians 5:6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glorying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good. Know ye not that a little leaven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leaveneth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whole lump?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894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Corinthians 5:7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Purge out therefore the old leaven, that ye may be a new lump, as ye are unleavened. For even Christ our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passover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sacrificed for us:</a:t>
            </a:r>
          </a:p>
        </p:txBody>
      </p:sp>
    </p:spTree>
    <p:extLst>
      <p:ext uri="{BB962C8B-B14F-4D97-AF65-F5344CB8AC3E}">
        <p14:creationId xmlns:p14="http://schemas.microsoft.com/office/powerpoint/2010/main" val="193092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Corinthians 5:8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 let us keep the feast, not with old leaven, neither with the leaven of malice and wickedness; but with the unleavened </a:t>
            </a:r>
            <a:r>
              <a:rPr lang="en-US" sz="5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bread</a:t>
            </a: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sincerity and truth.</a:t>
            </a:r>
            <a:endParaRPr lang="en-US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4498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Galatians 5:7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 did run well; who did hinder you that ye should not obey the truth?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882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Galatians 5:8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persuasion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of him that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7251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23:6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on the fifteenth day of the same month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feast of unleavened bread unto the LORD: seven days ye must eat unleavened bread.</a:t>
            </a:r>
          </a:p>
        </p:txBody>
      </p:sp>
    </p:spTree>
    <p:extLst>
      <p:ext uri="{BB962C8B-B14F-4D97-AF65-F5344CB8AC3E}">
        <p14:creationId xmlns:p14="http://schemas.microsoft.com/office/powerpoint/2010/main" val="58053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Galatians 5:9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little leaven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leaveneth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whole lump.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466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Peter 4:1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Forasmuch then as Christ hath suffered for us in the flesh, arm yourselves likewise with the same mind: for he that hath suffered in the flesh hath ceased from sin;</a:t>
            </a:r>
            <a:endParaRPr lang="en-US" sz="4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8173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Peter 4:2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he no longer should live the rest of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time in the flesh to the lusts of men, but to the will of God.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676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Peter 4:3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time past of </a:t>
            </a:r>
            <a:r>
              <a:rPr lang="en-US" sz="4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</a:t>
            </a:r>
            <a:r>
              <a:rPr lang="en-US" sz="4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life may suffice us to have wrought the will of the Gentiles, when we walked in lasciviousness, lusts, excess of wine, </a:t>
            </a:r>
            <a:r>
              <a:rPr lang="en-US" sz="4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revellings</a:t>
            </a:r>
            <a:r>
              <a:rPr lang="en-US" sz="4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banquetings</a:t>
            </a:r>
            <a:r>
              <a:rPr lang="en-US" sz="4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abominable idolatries:</a:t>
            </a:r>
            <a:endParaRPr lang="en-US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162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Peter 4:4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Wherein they think it strange that ye run not with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the same excess of riot, speaking evil of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50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Peter 4:5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shall give account to him that is ready to judge the quick and the dead.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698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4:30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grieve not the holy Spirit of God, whereby ye are sealed unto the day of redemption.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126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4:31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all bitterness, and wrath, and anger, and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clamour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evil speaking, be put away from you, with all malice: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351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4:32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be ye kind one to another, tenderhearted, forgiving one another, even as God for Christ's sake hath forgiven you.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415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6:23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wages of sin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death; but the gift of God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eternal life through Jesus Christ our Lord.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214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23:7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first day ye shall have an holy convocation: ye shall do no servile work therein.</a:t>
            </a:r>
          </a:p>
        </p:txBody>
      </p:sp>
    </p:spTree>
    <p:extLst>
      <p:ext uri="{BB962C8B-B14F-4D97-AF65-F5344CB8AC3E}">
        <p14:creationId xmlns:p14="http://schemas.microsoft.com/office/powerpoint/2010/main" val="396269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40:6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Sacrifice and offering thou didst not desire; mine ears hast thou opened: burnt offering and sin offering hast thou not required.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151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40:7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said I, Lo,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come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in the volume of the book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written of me,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95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40:8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delight to do thy will, O my God: yea, thy law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within my heart.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789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257800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6600" b="1" i="1" dirty="0"/>
              <a:t>JESUS IS THE SINLESS ONE. HE IS OUR UNLEAVENED BREAD!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98683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6:35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Jesus said unto them, I am the bread of life: he that cometh to me shall never hunger; and he that believeth on me shall never thirst.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391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486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23:8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ye shall offer an offering made by fire unto the LORD seven days: in the seventh day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 holy convocation: ye shall do no servile work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therein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9020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23:9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LORD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spake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Moses, saying,</a:t>
            </a:r>
          </a:p>
        </p:txBody>
      </p:sp>
    </p:spTree>
    <p:extLst>
      <p:ext uri="{BB962C8B-B14F-4D97-AF65-F5344CB8AC3E}">
        <p14:creationId xmlns:p14="http://schemas.microsoft.com/office/powerpoint/2010/main" val="81097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23:10a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839200" cy="54102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 unto the children of Israel, and say unto them, When ye be come into the land which I give unto you, and shall reap the harvest thereof, </a:t>
            </a:r>
          </a:p>
        </p:txBody>
      </p:sp>
    </p:spTree>
    <p:extLst>
      <p:ext uri="{BB962C8B-B14F-4D97-AF65-F5344CB8AC3E}">
        <p14:creationId xmlns:p14="http://schemas.microsoft.com/office/powerpoint/2010/main" val="115875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23:10b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lvl="0" indent="0">
              <a:buClr>
                <a:srgbClr val="6EA0B0"/>
              </a:buClr>
              <a:buNone/>
            </a:pP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ye shall bring a sheaf of the </a:t>
            </a:r>
            <a:r>
              <a:rPr lang="en-US" sz="5400" b="1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firstfruits</a:t>
            </a: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your harvest unto the priest</a:t>
            </a:r>
            <a:r>
              <a:rPr lang="en-US" sz="5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5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996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55</TotalTime>
  <Words>1438</Words>
  <Application>Microsoft Office PowerPoint</Application>
  <PresentationFormat>On-screen Show (4:3)</PresentationFormat>
  <Paragraphs>106</Paragraphs>
  <Slides>55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Default Theme</vt:lpstr>
      <vt:lpstr>The Feast of Unleavened Bread</vt:lpstr>
      <vt:lpstr>Leviticus 23:4</vt:lpstr>
      <vt:lpstr>Leviticus 23:5</vt:lpstr>
      <vt:lpstr>Leviticus 23:6</vt:lpstr>
      <vt:lpstr>Leviticus 23:7</vt:lpstr>
      <vt:lpstr>Leviticus 23:8</vt:lpstr>
      <vt:lpstr>Leviticus 23:9</vt:lpstr>
      <vt:lpstr>Leviticus 23:10a</vt:lpstr>
      <vt:lpstr>Leviticus 23:10b</vt:lpstr>
      <vt:lpstr>Leviticus 23:11</vt:lpstr>
      <vt:lpstr>Leviticus 23:12</vt:lpstr>
      <vt:lpstr>Leviticus 23:13</vt:lpstr>
      <vt:lpstr>Leviticus 23:14</vt:lpstr>
      <vt:lpstr>PowerPoint Presentation</vt:lpstr>
      <vt:lpstr>Exodus 12:7</vt:lpstr>
      <vt:lpstr>Exodus 12:13</vt:lpstr>
      <vt:lpstr>Romans 5:8</vt:lpstr>
      <vt:lpstr>Romans 5:9</vt:lpstr>
      <vt:lpstr>Ephesians 1:7</vt:lpstr>
      <vt:lpstr>Exodus 12:2</vt:lpstr>
      <vt:lpstr>Exodus 12:3</vt:lpstr>
      <vt:lpstr>Leviticus 23:6</vt:lpstr>
      <vt:lpstr>Leviticus 23:7</vt:lpstr>
      <vt:lpstr>Leviticus 23:8</vt:lpstr>
      <vt:lpstr>PowerPoint Presentation</vt:lpstr>
      <vt:lpstr>Romans 5:12</vt:lpstr>
      <vt:lpstr>Isaiah 53:5</vt:lpstr>
      <vt:lpstr>Exodus 12:33</vt:lpstr>
      <vt:lpstr>Exodus 12:34</vt:lpstr>
      <vt:lpstr>Exodus 12:15a</vt:lpstr>
      <vt:lpstr>Exodus 12:15b</vt:lpstr>
      <vt:lpstr>Exodus 13:7</vt:lpstr>
      <vt:lpstr>Luke 12:1a</vt:lpstr>
      <vt:lpstr>Luke 12:1b</vt:lpstr>
      <vt:lpstr>1 Corinthians 5:6</vt:lpstr>
      <vt:lpstr>1 Corinthians 5:7</vt:lpstr>
      <vt:lpstr>1 Corinthians 5:8</vt:lpstr>
      <vt:lpstr>Galatians 5:7</vt:lpstr>
      <vt:lpstr>Galatians 5:8</vt:lpstr>
      <vt:lpstr>Galatians 5:9</vt:lpstr>
      <vt:lpstr>1 Peter 4:1</vt:lpstr>
      <vt:lpstr>1 Peter 4:2</vt:lpstr>
      <vt:lpstr>1 Peter 4:3</vt:lpstr>
      <vt:lpstr>1 Peter 4:4</vt:lpstr>
      <vt:lpstr>1 Peter 4:5</vt:lpstr>
      <vt:lpstr>Ephesians 4:30</vt:lpstr>
      <vt:lpstr>Ephesians 4:31</vt:lpstr>
      <vt:lpstr>Ephesians 4:32</vt:lpstr>
      <vt:lpstr>Romans 6:23</vt:lpstr>
      <vt:lpstr>Psalm 40:6</vt:lpstr>
      <vt:lpstr>Psalm 40:7</vt:lpstr>
      <vt:lpstr>Psalm 40:8</vt:lpstr>
      <vt:lpstr>PowerPoint Presentation</vt:lpstr>
      <vt:lpstr>John 6:35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Feast of Unleavened Bread</dc:title>
  <dc:creator>Charlie</dc:creator>
  <cp:lastModifiedBy>Charlie</cp:lastModifiedBy>
  <cp:revision>5</cp:revision>
  <dcterms:created xsi:type="dcterms:W3CDTF">2015-09-02T21:41:00Z</dcterms:created>
  <dcterms:modified xsi:type="dcterms:W3CDTF">2015-09-02T22:36:27Z</dcterms:modified>
</cp:coreProperties>
</file>