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77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9/30/2015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9/30/2015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9/30/2015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337560"/>
            <a:ext cx="8991600" cy="2301240"/>
          </a:xfrm>
        </p:spPr>
        <p:txBody>
          <a:bodyPr>
            <a:noAutofit/>
          </a:bodyPr>
          <a:lstStyle/>
          <a:p>
            <a:r>
              <a:rPr lang="en-US" sz="7200" dirty="0" smtClean="0"/>
              <a:t>The Feast of Trumpets, Part 1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44812"/>
            <a:ext cx="8991600" cy="1752600"/>
          </a:xfrm>
        </p:spPr>
        <p:txBody>
          <a:bodyPr>
            <a:noAutofit/>
          </a:bodyPr>
          <a:lstStyle/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Leviticus 23:23-25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30, 2015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Calvary Chapel of El Paso</a:t>
            </a:r>
          </a:p>
        </p:txBody>
      </p:sp>
    </p:spTree>
    <p:extLst>
      <p:ext uri="{BB962C8B-B14F-4D97-AF65-F5344CB8AC3E}">
        <p14:creationId xmlns:p14="http://schemas.microsoft.com/office/powerpoint/2010/main" val="10465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Yom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Hakeseh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—“The Day of Hiding” or “The Hidden Day”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58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81:3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Blow up the trumpet in the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moon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 the time appointed, on our solemn feast day.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655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10:10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thief cometh not, but for to steal, and to kill, and to destroy: I am come that they might have life, and that they might have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more abundantly.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1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Corinthians 14:33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God is not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author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confusion, but of peace, as in all churches of the saints.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8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Corinthians 2:7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we speak the wisdom of God in a mystery,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hidden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God ordained before the world unto our glory: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94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Corinthians 2:8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none of the princes of this world knew: for had they known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they would not have crucified the Lord of glory.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47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27:3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 an host should encamp against me, my heart shall not fear: though war should rise against me, in this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confident.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400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27:4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I desired of the LORD, that will I seek after; that I may dwell in the house of the LORD all the days of my life, to behold the beauty of the LORD, and to enquire in his temple.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441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27:5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in the time of trouble he shall hide me in his pavilion: in the secret of his tabernacle shall he hide me; he shall set me up upon a rock.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018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27:6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now shall mine head be lifted up above mine enemies round about me: therefore will I offer in his tabernacle sacrifices of joy; I will sing, yea, I will sing praises unto the LORD.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28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Leviticus 23:23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LORD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spake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Moses, saying,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221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27:1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my light and my salvation; whom shall I fear? the LORD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strength of my life; of whom shall I be afraid?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54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this Feast a Mystery?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52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Leviticus 23:24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 unto the children of Israel, saying, In the seventh month, in the first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month, shall ye have a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sabbath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memorial of blowing of trumpets, an holy convocation.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084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Leviticus 23:25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 shall do no servile work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therein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but ye shall offer an offering made by fire unto the LORD.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22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Numbers 29:1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 the seventh month, on the first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month, ye shall have an holy convocation; ye shall do no servile work: it is a day of blowing the trumpets unto you.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343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5:20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Woe unto them that call evil good, and good evil; that put darkness for light, and light for darkness; that put bitter for sweet, and sweet for bitter!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2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5:21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Woe unto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 that are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wise in their own eyes, and prudent in their own sight!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74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24:36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of that day and hour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no, not the angels of heaven, but my Father only.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04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24:37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as the days of Noe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so shall also the coming of the Son of man be.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23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24:38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as in the days that were before the flood they were eating and drinking, marrying and giving in marriage, until the day that Noe entered into the ark,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657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Leviticus 23:24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 unto the children of Israel, saying, In the seventh month, in the first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month, shall ye have a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sabbath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memorial of blowing of trumpets, an holy convocation.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48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24:39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knew not until the flood came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took them all away; so shall also the coming of the Son of man be.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60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Luke 17:28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Likewise also as it was in the days of Lot; they did eat, they drank, they bought, they sold, they planted, they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builded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10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Luke 17:29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 same day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Lot went out of Sodom it rained fire and brimstone from heaven, and destroyed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53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Genesis 1:14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God said, Let there be lights in the firmament of the heaven to divide the day from the night; and let them be for signs, and for seasons, and for days, and years: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031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104:19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appointed the moon for seasons: the sun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 going down.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284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136:8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sun to rule by day: for his mercy </a:t>
            </a:r>
            <a:r>
              <a:rPr lang="en-US" sz="5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endureth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ever: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59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136:9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moon and stars to rule by night: for his mercy </a:t>
            </a:r>
            <a:r>
              <a:rPr lang="en-US" sz="5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endureth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ever.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597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Luke 21:25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there shall be signs in the sun, and in the moon, and in the stars; and upon the earth distress of nations, with perplexity; the sea and the waves roaring;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4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Colossians 2:16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no man therefore judge you in meat, or in drink, or in respect of an holyday, or of the new moon, or of the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sabbath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75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Colossians 2:17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are a shadow of things to come; but the body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Christ.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47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Leviticus 23:25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 shall do no servile work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therein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but ye shall offer an offering made by fire unto the LORD.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050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Colossians 1:12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Giving thanks unto the Father, which hath made us meet to be partakers of the inheritance of the saints in light: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365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Colossians 1:13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hath delivered us from the power of darkness, and hath translated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into the kingdom of his dear Son: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39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Colossians 1:14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whom we have redemption through his blood,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forgiveness of sins: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363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Thessalonians 4:16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Lord himself shall descend from heaven with a shout, with the voice of the archangel, and </a:t>
            </a:r>
            <a:r>
              <a:rPr lang="en-US" sz="53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 trump of God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and the dead in Christ shall rise first: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9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Thessalonians 4:17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we which are alive </a:t>
            </a:r>
            <a:r>
              <a:rPr lang="en-US" sz="5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remain shall be caught up together with them in the clouds, to meet the Lord in the air: and so shall we ever be with the Lord.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91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Thessalonians 4:18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Wherefore comfort one another with these words.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75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Corinthians 15:51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Behold, I shew you a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mystery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We shall not all sleep, but we shall all be changed,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16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Corinthians 15:52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moment, in the twinkling of an eye, </a:t>
            </a:r>
            <a:r>
              <a:rPr lang="en-US" sz="51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last trump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for the trumpet shall sound, and the dead shall be raised incorruptible, and we shall be changed.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91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9144000" cy="686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4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4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9144000" cy="686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65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81600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Rosh Hashanah—“The Head of the Year”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84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Yom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Teru’ah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</a:p>
          <a:p>
            <a:pPr marL="36576" indent="0" algn="ctr">
              <a:buNone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Day of the Awakening Blast”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389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Yom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ha-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Zikkaron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</a:p>
          <a:p>
            <a:pPr marL="36576" indent="0" algn="ctr">
              <a:buNone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Day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Remembrance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081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257</TotalTime>
  <Words>1199</Words>
  <Application>Microsoft Office PowerPoint</Application>
  <PresentationFormat>On-screen Show (4:3)</PresentationFormat>
  <Paragraphs>89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Default Theme</vt:lpstr>
      <vt:lpstr>The Feast of Trumpets, Part 1</vt:lpstr>
      <vt:lpstr>Leviticus 23:23</vt:lpstr>
      <vt:lpstr>Leviticus 23:24</vt:lpstr>
      <vt:lpstr>Leviticus 23:25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Psalm 81:3</vt:lpstr>
      <vt:lpstr>John 10:10</vt:lpstr>
      <vt:lpstr>1 Corinthians 14:33</vt:lpstr>
      <vt:lpstr>1 Corinthians 2:7</vt:lpstr>
      <vt:lpstr>1 Corinthians 2:8</vt:lpstr>
      <vt:lpstr>Psalm 27:3</vt:lpstr>
      <vt:lpstr>Psalm 27:4</vt:lpstr>
      <vt:lpstr>Psalm 27:5</vt:lpstr>
      <vt:lpstr>Psalm 27:6</vt:lpstr>
      <vt:lpstr>Psalm 27:1</vt:lpstr>
      <vt:lpstr>PowerPoint Presentation</vt:lpstr>
      <vt:lpstr>Leviticus 23:24</vt:lpstr>
      <vt:lpstr>Leviticus 23:25</vt:lpstr>
      <vt:lpstr>Numbers 29:1</vt:lpstr>
      <vt:lpstr>Isaiah 5:20</vt:lpstr>
      <vt:lpstr>Isaiah 5:21</vt:lpstr>
      <vt:lpstr>Matthew 24:36</vt:lpstr>
      <vt:lpstr>Matthew 24:37</vt:lpstr>
      <vt:lpstr>Matthew 24:38</vt:lpstr>
      <vt:lpstr>Matthew 24:39</vt:lpstr>
      <vt:lpstr>Luke 17:28</vt:lpstr>
      <vt:lpstr>Luke 17:29</vt:lpstr>
      <vt:lpstr>Genesis 1:14</vt:lpstr>
      <vt:lpstr>Psalm 104:19</vt:lpstr>
      <vt:lpstr>Psalm 136:8</vt:lpstr>
      <vt:lpstr>Psalm 136:9</vt:lpstr>
      <vt:lpstr>Luke 21:25</vt:lpstr>
      <vt:lpstr>Colossians 2:16</vt:lpstr>
      <vt:lpstr>Colossians 2:17</vt:lpstr>
      <vt:lpstr>Colossians 1:12</vt:lpstr>
      <vt:lpstr>Colossians 1:13</vt:lpstr>
      <vt:lpstr>Colossians 1:14</vt:lpstr>
      <vt:lpstr>1 Thessalonians 4:16</vt:lpstr>
      <vt:lpstr>1 Thessalonians 4:17</vt:lpstr>
      <vt:lpstr>1 Thessalonians 4:18</vt:lpstr>
      <vt:lpstr>1 Corinthians 15:51</vt:lpstr>
      <vt:lpstr>1 Corinthians 15:52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Feast of Trumpets</dc:title>
  <dc:creator>Charlie</dc:creator>
  <cp:lastModifiedBy>Charlie</cp:lastModifiedBy>
  <cp:revision>12</cp:revision>
  <dcterms:created xsi:type="dcterms:W3CDTF">2015-09-30T18:44:40Z</dcterms:created>
  <dcterms:modified xsi:type="dcterms:W3CDTF">2015-09-30T23:02:34Z</dcterms:modified>
</cp:coreProperties>
</file>