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10" r:id="rId55"/>
    <p:sldId id="30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12/12/2014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The Day of the Lord Revisited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5:1-11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13-14,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92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hath not appointed us to wrath, but to obtain salvation by our Lord Jesus Christ,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78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died for us, that, whether we wake or sleep, we should live together with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15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comfort yourselves together, and edify one another, even as also ye do.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21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1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Acts 20:26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I take you to record this day, that I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pure from the blood of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11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Acts 20:27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have not shunned to declare unto you all the counsel of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56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 Lord—Defined</a:t>
            </a:r>
          </a:p>
        </p:txBody>
      </p:sp>
    </p:spTree>
    <p:extLst>
      <p:ext uri="{BB962C8B-B14F-4D97-AF65-F5344CB8AC3E}">
        <p14:creationId xmlns:p14="http://schemas.microsoft.com/office/powerpoint/2010/main" val="53736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4:18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comfort one another with these words.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3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8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13:9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the day of the LORD cometh, cruel both with wrath and fierce anger, to lay the land desolate: and he shall destroy the sinners thereof out of it.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62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of the times and the seasons, brethren, ye have no need that I write unto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02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13:10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066800"/>
            <a:ext cx="9035143" cy="5791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stars of heaven and the constellations thereof shall not give their light: the sun shall be darkened in his going forth, and the moon shall not cause her light to shine.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84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13:11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punish the world for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evil, and the wicked for their iniquity; and I will cause the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arrogancy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proud to cease, and will lay low the haughtiness of the terrible.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1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13:12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make a man more precious than fine gold; even a man than the golden wedge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Ophir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47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13:13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I will shake the heavens, and the earth shall remove out of her place, in the wrath of the LORD of hosts, and in the day of his fierce anger.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10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 Lord—A Day of Darkness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979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Zephaniah 1:14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day of the LORD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near,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near,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greatly,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voice of the day of the LORD: the mighty man shall cry there bitterly.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411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Zephaniah 1:15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day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day of wrath, a day of trouble and distress, a day of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wasteness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desolation, a day of darkness and gloominess, a day of clouds and thick darkness,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187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Zephaniah 1:16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day of the trumpet and alarm against the fenced cities, and against the high towers.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924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Zephaniah 1:17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150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bring distress upon men, that they shall walk like blind men, because they have sinned against the LORD: and their blood shall be poured out as dust, and their flesh as the dung.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53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Zephaniah 1:18a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their silver nor their gold shall be able to deliver them in the day of the LORD'S wrath;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88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yourselves know perfectly that the day of the Lord so cometh as a thief in the night.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32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Zephaniah 1:18b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whole land shall be devoured by the fire of his jealousy: for he shall make even a speedy riddance of all them that dwell in the land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843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Joel 2:1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114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 ye the trumpet in Zion, and sound an alarm in my holy mountain: let all the inhabitants of the land tremble: for the day of the LORD cometh, for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nigh at hand;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330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Joel 2:2a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day of darkness and of gloominess, a day of clouds and of thick darkness, as the morning spread upon the mountains: a great people and a strong; 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734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Joel 2:2b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hath not been ever the like, neither shall be any more after it,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years of many generations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376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Amos 5:18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Woe unto you that desire the day of the LORD! to what end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for you? the day of the LORD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darkness, and not light.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353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Amos 5:19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if a man did flee from a lion, and a bear met him; or went into the house, and leaned his hand on the wall, and a serpent bit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736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Amos 5:20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the day of the LORD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darkness, and not light? even very dark, and no brightness in it?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988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mystery of iniquity doth already work: only he who now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let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until he be taken out of the way.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136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 shall that Wicked be revealed, whom the Lord shall consume with the spirit of his mouth, and shall destroy with the brightness of his coming: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549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1600200"/>
            <a:ext cx="904603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him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whose coming is after the working of Satan with all power and signs and lying wonders,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98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when they shall say, Peace and safety; then sudden destruction cometh upon them, as travail upon a woman with child; and they shall not escape.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516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all deceivableness of unrighteousness in them that perish; because they received not the love of the truth, that they might be saved.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298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 this cause God shall send them strong delusion, that they should believe a lie: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92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all might be damned who believed not the truth, but had pleasure in unrighteousness.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049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 Lord—A Day of Destruction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143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when they shall say, Peace and safety; then sudden destruction cometh upon them, as travail upon a woman with child; and they shall not escape.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587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confirm the covenant with many for one week: and in the midst of the week he shall cause the sacrifice and the oblation to cease,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489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9:27b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 the overspreading of abominations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shall make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desolate, even until the consummation, and that determined shall be poured upon the desolate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523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 Lord—A Day of Despair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545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3:36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that believeth on the Son hath everlasting life: and he that believeth not the Son shall not see life; but the wrath of God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144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21:25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shall be signs in the sun, and in the moon, and in the stars; and upon the earth distress of nations, with perplexity; the sea and the waves roaring;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37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ye, brethren, are not in darkness, that that day should overtake you as a thief.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550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21:26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Men's hearts failing them for fear, and for looking after those things which are coming on the earth: for the powers of heaven shall be shaken.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031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 Lord—A Day of Deliverance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334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hath not appointed us to wrath, but to obtain salvation by our Lord Jesus Christ,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926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died for us, that, whether we wake or sleep, we should live together with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898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comfort yourselves together, and edify one another, even as also ye do.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316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6"/>
            <a:ext cx="9142881" cy="68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6"/>
            <a:ext cx="9142881" cy="68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are all the children of light, and the children of the day: we are not of the night, nor of darkness.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57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let us not sleep, as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others; but let us watch and be sober.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43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they that sleep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night; and they that be drunken are drunken in the night.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3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let us, who are of the day, be sober, putting on the breastplate of faith and love; and for an helmet, the hope of salvation.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1505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212</TotalTime>
  <Words>1366</Words>
  <Application>Microsoft Office PowerPoint</Application>
  <PresentationFormat>On-screen Show (4:3)</PresentationFormat>
  <Paragraphs>101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Theme</vt:lpstr>
      <vt:lpstr>The Day of the Lord Revisited</vt:lpstr>
      <vt:lpstr>1 Thessalonians 5:1</vt:lpstr>
      <vt:lpstr>1 Thessalonians 5:2</vt:lpstr>
      <vt:lpstr>1 Thessalonians 5:3</vt:lpstr>
      <vt:lpstr>1 Thessalonians 5:4</vt:lpstr>
      <vt:lpstr>1 Thessalonians 5:5</vt:lpstr>
      <vt:lpstr>1 Thessalonians 5:6</vt:lpstr>
      <vt:lpstr>1 Thessalonians 5:7</vt:lpstr>
      <vt:lpstr>1 Thessalonians 5:8</vt:lpstr>
      <vt:lpstr>1 Thessalonians 5:9</vt:lpstr>
      <vt:lpstr>1 Thessalonians 5:10</vt:lpstr>
      <vt:lpstr>1 Thessalonians 5:11</vt:lpstr>
      <vt:lpstr>PowerPoint Presentation</vt:lpstr>
      <vt:lpstr>Acts 20:26</vt:lpstr>
      <vt:lpstr>Acts 20:27</vt:lpstr>
      <vt:lpstr>PowerPoint Presentation</vt:lpstr>
      <vt:lpstr>1 Thessalonians 4:18</vt:lpstr>
      <vt:lpstr>PowerPoint Presentation</vt:lpstr>
      <vt:lpstr>Isaiah 13:9</vt:lpstr>
      <vt:lpstr>Isaiah 13:10</vt:lpstr>
      <vt:lpstr>Isaiah 13:11</vt:lpstr>
      <vt:lpstr>Isaiah 13:12</vt:lpstr>
      <vt:lpstr>Isaiah 13:13</vt:lpstr>
      <vt:lpstr>PowerPoint Presentation</vt:lpstr>
      <vt:lpstr>Zephaniah 1:14</vt:lpstr>
      <vt:lpstr>Zephaniah 1:15</vt:lpstr>
      <vt:lpstr>Zephaniah 1:16</vt:lpstr>
      <vt:lpstr>Zephaniah 1:17</vt:lpstr>
      <vt:lpstr>Zephaniah 1:18a</vt:lpstr>
      <vt:lpstr>Zephaniah 1:18b</vt:lpstr>
      <vt:lpstr>Joel 2:1</vt:lpstr>
      <vt:lpstr>Joel 2:2a</vt:lpstr>
      <vt:lpstr>Joel 2:2b</vt:lpstr>
      <vt:lpstr>Amos 5:18</vt:lpstr>
      <vt:lpstr>Amos 5:19</vt:lpstr>
      <vt:lpstr>Amos 5:20</vt:lpstr>
      <vt:lpstr>2 Thessalonians 2:7</vt:lpstr>
      <vt:lpstr>2 Thessalonians 2:8</vt:lpstr>
      <vt:lpstr>2 Thessalonians 2:9</vt:lpstr>
      <vt:lpstr>2 Thessalonians 2:10</vt:lpstr>
      <vt:lpstr>2 Thessalonians 2:11</vt:lpstr>
      <vt:lpstr>2 Thessalonians 2:12</vt:lpstr>
      <vt:lpstr>PowerPoint Presentation</vt:lpstr>
      <vt:lpstr>1 Thessalonians 5:3</vt:lpstr>
      <vt:lpstr>Daniel 9:27a</vt:lpstr>
      <vt:lpstr>Daniel 9:27b</vt:lpstr>
      <vt:lpstr>PowerPoint Presentation</vt:lpstr>
      <vt:lpstr>John 3:36</vt:lpstr>
      <vt:lpstr>Luke 21:25</vt:lpstr>
      <vt:lpstr>Luke 21:26</vt:lpstr>
      <vt:lpstr>PowerPoint Presentation</vt:lpstr>
      <vt:lpstr>1 Thessalonians 5:9</vt:lpstr>
      <vt:lpstr>1 Thessalonians 5:10</vt:lpstr>
      <vt:lpstr>1 Thessalonians 5:11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Day of the Lord Revisited</dc:title>
  <dc:creator>Charlie</dc:creator>
  <cp:lastModifiedBy>Charlie</cp:lastModifiedBy>
  <cp:revision>9</cp:revision>
  <dcterms:created xsi:type="dcterms:W3CDTF">2014-12-12T17:45:51Z</dcterms:created>
  <dcterms:modified xsi:type="dcterms:W3CDTF">2014-12-12T21:17:52Z</dcterms:modified>
</cp:coreProperties>
</file>