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3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8/16/2014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Autofit/>
          </a:bodyPr>
          <a:lstStyle/>
          <a:p>
            <a:r>
              <a:rPr lang="en-US" sz="6000" dirty="0" smtClean="0"/>
              <a:t>The Blessing: Remembering God’s Promises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48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August 16-17, 2014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230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6600" b="1" i="1" dirty="0" smtClean="0"/>
              <a:t>God’s Blessings Do Not Flow After The Thoughts Of Man!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71477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14:12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a way which </a:t>
            </a:r>
            <a:r>
              <a:rPr lang="en-US" sz="5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seemeth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right unto a man, but the end thereof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ways of death.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881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16:2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 ways of a man </a:t>
            </a:r>
            <a:r>
              <a:rPr lang="en-US" sz="5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clean in his own eyes; but the LORD </a:t>
            </a:r>
            <a:r>
              <a:rPr lang="en-US" sz="5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weigheth</a:t>
            </a:r>
            <a:r>
              <a:rPr lang="en-US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spirits.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965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48:3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Jacob said to Joseph: "God Almighty appeared to me at Luz in the land of Canaan and blessed me,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220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48:4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313" y="1143000"/>
            <a:ext cx="9067800" cy="5867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said to me, 'Behold, I will make you fruitful and multiply you, and I will make of you a multitude of people, and give this land to your descendants after you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 everlasting possession.'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984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28:13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behold, the LORD stood above it and said: "I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 God of Abraham your father and the God of Isaac; the land on which you lie I will give to you and your descendants.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50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28:14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Also your descendants shall be as the dust of the earth; you shall spread abroad to the west and the east, to the north and the south; and in you and in your seed all the families of the earth shall be blessed.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561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28:15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Behold, I </a:t>
            </a:r>
            <a:r>
              <a:rPr lang="en-US" sz="5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you and will keep you wherever you go, and will bring you back to this land; for I will not leave you until I have done what I have spoken to you."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016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48:8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Israel saw Joseph's sons, and said, "Who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these?"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461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48:9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Joseph said to his father, "They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sons, whom God has given me in this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place."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he said, "Please bring them to me, and I will bless them."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948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48:1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it came to pass after these things that Joseph was told, "Indeed your father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sick"; and he took with him his two sons, Manasseh and Ephraim.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257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48:10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the eyes of Israel were dim with age,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that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could not see. Then Joseph brought them near him, and he kissed them and embraced them.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990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48:11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" y="1600200"/>
            <a:ext cx="905917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Israel said to Joseph, "I had not thought to see your face; but in fact, God has also shown me your offspring!"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78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48:12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Joseph brought them from beside his knees, and he bowed down with his face to the earth.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14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48:13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059174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Joseph took them both, Ephraim with his right hand toward Israel's left hand, and Manasseh with his left hand toward Israel's right hand, and brought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near him.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085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48:14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7150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Israel stretched out his right hand and laid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Ephraim's head, who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younger, and his left hand on Manasseh's head, </a:t>
            </a:r>
            <a:r>
              <a:rPr lang="en-US" sz="5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guiding his hands knowingly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for Manasseh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firstborn.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567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48:15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blessed Joseph, and said: "God, before whom my fathers Abraham and Isaac walked, The God who has fed me all my life long to this day,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709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7381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48:16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867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Angel who has redeemed me from all evil, Bless the lads; Let my name be named upon them, And the name of my fathers Abraham and Isaac; And let them grow into a multitude in the midst of the earth."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908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Exodus 15:6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Thy right hand, O LORD, is become glorious in power: thy right hand, O LORD, hath dashed in pieces the enemy.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575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16:11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 wilt shew me the path of life: in thy presence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fulness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joy; at thy right hand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pleasures for evermore.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371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20:6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" y="1600200"/>
            <a:ext cx="905917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know I that the LORD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 anointed; he will hear him from his holy heaven with the saving strength of his right hand.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246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48:2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Jacob was told, "Look, your son Joseph is coming to you"; and Israel strengthened himself and sat up on the bed.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401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23:1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LORD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shepherd; I shall not want.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3569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23:2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 to lie down in green pastures: 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 beside the still waters.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08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23:3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" y="1600200"/>
            <a:ext cx="898297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restoreth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soul: 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 in the paths of righteousness for his name's sake.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396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23:4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Yea, though I walk through the valley of the shadow of death, I will fear no evil: for thou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me; thy rod and thy staff they comfort 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101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23:5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preparest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table before me in the presence of mine enemies: thou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anointest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head with oil; my cup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runneth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over.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923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23:6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Surely goodness and mercy shall follow me all the days of my life: and I will dwell in the house of the LORD for ever.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096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13:20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" y="1600200"/>
            <a:ext cx="9059174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may the God of peace who brought up our Lord Jesus from the dead, that great Shepherd of the sheep, through the blood of the everlasting covenant,</a:t>
            </a:r>
            <a:endParaRPr lang="en-US" sz="5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117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13:21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you complete in every good work to do His will, working in you what is well pleasing in His sight, through Jesus Christ, to whom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glory forever and ever. Amen.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354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48:17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067800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when Joseph saw that his father laid his right hand on the head of Ephraim, it displeased him; so he took hold of his father's hand to remove it from Ephraim's head to Manasseh's head.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562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48:18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Joseph said to his father, "Not so, my father, for this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firstborn; put your right hand on his head."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1828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48:3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Jacob said to Joseph: "God Almighty appeared to me at Luz in the land of Canaan and blessed me,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725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48:19a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his father refused and said, "I know, my son, I know. He also shall become a people, and he also shall be great;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146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48:19b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truly his younger brother shall be greater than he, and his descendants shall become a multitude of nations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604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48:20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067800" cy="52578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he blessed them that day, saying, "By you Israel will bless, saying, 'May God make you as Ephraim and as Manasseh!' " And thus he set Ephraim before Manasseh.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211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48:21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Israel said to Joseph, "Behold, I am dying, but God will be with you and bring you back to the land of your fathers.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283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48:22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Moreover I have given to you one portion above your brothers, which I took from the hand of the Amorite with my sword and my bow."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706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Jeremiah 31:9a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66" y="1219200"/>
            <a:ext cx="8972909" cy="57912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shall come with weeping, And with supplications I will lead them. I will cause them to walk by the rivers of waters, In a straight way in which they shall not stumble; 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933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Jeremiah 31:9b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6" y="1600200"/>
            <a:ext cx="9059174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 am a Father to Israel, And Ephraim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firstborn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722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6600" b="1" i="1" dirty="0" smtClean="0"/>
              <a:t>God’s Blessings Do Not Flow After The Thoughts Of Man!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51470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48:4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4313" y="1143000"/>
            <a:ext cx="9067800" cy="5867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said to me, 'Behold, I will make you fruitful and multiply you, and I will make of you a multitude of people, and give this land to your descendants after you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 everlasting possession.'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074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48:5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067800" cy="5867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now your two sons, Ephraim and Manasseh, who were born to you in the land of Egypt before I came to you in Egypt,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mine; as Reuben and Simeon, they shall be mine.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60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48:6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offspring whom you beget after them shall be yours; they will be called by the name of their brothers in their inheritance.</a:t>
            </a:r>
            <a:endParaRPr lang="en-US" sz="5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604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Genesis 48:7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067800" cy="5867400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as for me, when I came from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Padan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Rachel died beside me in the land of Canaan on the way, when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was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but a little distance to go to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Ephrath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and I buried her there on the way to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Ephrath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(that is, Bethlehem)."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322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706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302</TotalTime>
  <Words>1434</Words>
  <Application>Microsoft Office PowerPoint</Application>
  <PresentationFormat>On-screen Show (4:3)</PresentationFormat>
  <Paragraphs>92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Default Theme</vt:lpstr>
      <vt:lpstr>The Blessing: Remembering God’s Promises</vt:lpstr>
      <vt:lpstr>Genesis 48:1</vt:lpstr>
      <vt:lpstr>Genesis 48:2</vt:lpstr>
      <vt:lpstr>Genesis 48:3</vt:lpstr>
      <vt:lpstr>Genesis 48:4</vt:lpstr>
      <vt:lpstr>Genesis 48:5</vt:lpstr>
      <vt:lpstr>Genesis 48:6</vt:lpstr>
      <vt:lpstr>Genesis 48:7</vt:lpstr>
      <vt:lpstr>PowerPoint Presentation</vt:lpstr>
      <vt:lpstr>PowerPoint Presentation</vt:lpstr>
      <vt:lpstr>Proverbs 14:12</vt:lpstr>
      <vt:lpstr>Proverbs 16:2</vt:lpstr>
      <vt:lpstr>Genesis 48:3</vt:lpstr>
      <vt:lpstr>Genesis 48:4</vt:lpstr>
      <vt:lpstr>Genesis 28:13</vt:lpstr>
      <vt:lpstr>Genesis 28:14</vt:lpstr>
      <vt:lpstr>Genesis 28:15</vt:lpstr>
      <vt:lpstr>Genesis 48:8</vt:lpstr>
      <vt:lpstr>Genesis 48:9</vt:lpstr>
      <vt:lpstr>Genesis 48:10</vt:lpstr>
      <vt:lpstr>Genesis 48:11</vt:lpstr>
      <vt:lpstr>Genesis 48:12</vt:lpstr>
      <vt:lpstr>Genesis 48:13</vt:lpstr>
      <vt:lpstr>Genesis 48:14</vt:lpstr>
      <vt:lpstr>Genesis 48:15</vt:lpstr>
      <vt:lpstr>Genesis 48:16</vt:lpstr>
      <vt:lpstr>Exodus 15:6</vt:lpstr>
      <vt:lpstr>Psalm 16:11</vt:lpstr>
      <vt:lpstr>Psalm 20:6</vt:lpstr>
      <vt:lpstr>Psalm 23:1</vt:lpstr>
      <vt:lpstr>Psalm 23:2</vt:lpstr>
      <vt:lpstr>Psalm 23:3</vt:lpstr>
      <vt:lpstr>Psalm 23:4</vt:lpstr>
      <vt:lpstr>Psalm 23:5</vt:lpstr>
      <vt:lpstr>Psalm 23:6</vt:lpstr>
      <vt:lpstr>Hebrews 13:20</vt:lpstr>
      <vt:lpstr>Hebrews 13:21</vt:lpstr>
      <vt:lpstr>Genesis 48:17</vt:lpstr>
      <vt:lpstr>Genesis 48:18</vt:lpstr>
      <vt:lpstr>Genesis 48:19a</vt:lpstr>
      <vt:lpstr>Genesis 48:19b</vt:lpstr>
      <vt:lpstr>Genesis 48:20</vt:lpstr>
      <vt:lpstr>Genesis 48:21</vt:lpstr>
      <vt:lpstr>Genesis 48:22</vt:lpstr>
      <vt:lpstr>Jeremiah 31:9a</vt:lpstr>
      <vt:lpstr>Jeremiah 31:9b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Blessing: Remembering God’s Promises</dc:title>
  <dc:creator>Charlie</dc:creator>
  <cp:lastModifiedBy>Charlie</cp:lastModifiedBy>
  <cp:revision>13</cp:revision>
  <dcterms:created xsi:type="dcterms:W3CDTF">2014-08-16T17:34:20Z</dcterms:created>
  <dcterms:modified xsi:type="dcterms:W3CDTF">2014-08-16T22:36:22Z</dcterms:modified>
</cp:coreProperties>
</file>