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  <p:sldId id="278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7/4/2015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Believer’s Code of Conduct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18:1-8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 of July Weekend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5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smote the Philistines,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Gaza, and the borders thereof, from the tower of the watchmen to the fenced city.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1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 came to pass in the third year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Hoshea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Israel,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Hezekiah the son of Ahaz king of Judah began to reign.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8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and five years old was he when he began to reign; and he reigned twenty and nine years in Jerusalem. His mother's name also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Abi, the daughter of Zachariah.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8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did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 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in the sight of the LORD, according to all that David his father did.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8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removed the high places, and brake the images, and cut down the groves, and brake in pieces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serpent that Moses had made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5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unto those days the children of Israel did burn incense to it: and he called it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Nehushtan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4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trusted in the LORD God of Israel; so that after him was none like him among all the kings of Judah, nor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were before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4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 came to pass in the third year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Hoshea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Israel,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Hezekiah the son of Ahaz king of Judah began to reign.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4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clave to the LORD,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departed not from following him, but kept his commandments, which the LORD commanded Moses.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6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63:8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soul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hard after thee: thy right hand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upholdeth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was with him;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prospered whithersoever he went forth: and he rebelled against the king of Assyria, and served him not.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4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smote the Philistines,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Gaza, and the borders thereof, from the tower of the watchmen to the fenced city.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0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not ashamed of the gospel of Christ: for it is the power of God unto salvation to every one that believeth; to the Jew first, and also to the Greek.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therein is the righteousness of God revealed from faith to faith: as it is written, The just shall live by faith.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6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in prayer, and watch in the same with thanksgiving;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5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Withal praying also for us, that God would open unto us a door of utterance, to speak the mystery of Christ, for which I am also in bonds: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7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 may make it manifest, as I ought to speak.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2:19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therefore, you are no longer strangers and foreigners, but fellow citizens with the saints and members of the household of God,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and five years old was he when he began to reign; and he reigned twenty and nine years in Jerusalem. His mother's name also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Abi, the daughter of Zachariah.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charge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 before God and the Lord Jesus Christ, who will judge the living and the dead at His appearing and His kingdom: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6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 the word! Be ready in season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of season. Convince, rebuke, exhort, with all longsuffering and teaching.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8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time will come when they will not endure sound doctrine, but according to their own desires,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have itching ears, they will heap up for themselves teachers;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5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will turn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ears away from the truth, and be turned aside to fables.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be watchful in all things, endure afflictions, do the work of an evangelist, fulfill your ministry.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3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did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 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in the sight of the LORD, according to all that David his father did.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2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removed the high places, and brake the images, and cut down the groves, and brake in pieces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serpent that Moses had made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6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unto those days the children of Israel did burn incense to it: and he called it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Nehushtan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4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trusted in the LORD God of Israel; so that after him was none like him among all the kings of Judah, nor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were before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2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clave to the LORD,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departed not from following him, but kept his commandments, which the LORD commanded Moses.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5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18:7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was with him;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prospered whithersoever he went forth: and he rebelled against the king of Assyria, and served him not.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184</TotalTime>
  <Words>880</Words>
  <Application>Microsoft Office PowerPoint</Application>
  <PresentationFormat>On-screen Show (4:3)</PresentationFormat>
  <Paragraphs>64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Theme</vt:lpstr>
      <vt:lpstr>The Believer’s Code of Conduct</vt:lpstr>
      <vt:lpstr>2 Kings 18:1</vt:lpstr>
      <vt:lpstr>2 Kings 18:2</vt:lpstr>
      <vt:lpstr>2 Kings 18:3</vt:lpstr>
      <vt:lpstr>2 Kings 18:4a</vt:lpstr>
      <vt:lpstr>2 Kings 18:4b</vt:lpstr>
      <vt:lpstr>2 Kings 18:5</vt:lpstr>
      <vt:lpstr>2 Kings 18:6</vt:lpstr>
      <vt:lpstr>2 Kings 18:7</vt:lpstr>
      <vt:lpstr>2 Kings 18:8</vt:lpstr>
      <vt:lpstr>PowerPoint Presentation</vt:lpstr>
      <vt:lpstr>PowerPoint Presentation</vt:lpstr>
      <vt:lpstr>PowerPoint Presentation</vt:lpstr>
      <vt:lpstr>2 Kings 18:1</vt:lpstr>
      <vt:lpstr>2 Kings 18:2</vt:lpstr>
      <vt:lpstr>2 Kings 18:3</vt:lpstr>
      <vt:lpstr>2 Kings 18:4a</vt:lpstr>
      <vt:lpstr>2 Kings 18:4b</vt:lpstr>
      <vt:lpstr>2 Kings 18:5</vt:lpstr>
      <vt:lpstr>2 Kings 18:6</vt:lpstr>
      <vt:lpstr>Psalm 63:8</vt:lpstr>
      <vt:lpstr>2 Kings 18:7</vt:lpstr>
      <vt:lpstr>2 Kings 18:8</vt:lpstr>
      <vt:lpstr>Romans 1:16</vt:lpstr>
      <vt:lpstr>Romans 1:17</vt:lpstr>
      <vt:lpstr>Colossians 4:2</vt:lpstr>
      <vt:lpstr>Colossians 4:3</vt:lpstr>
      <vt:lpstr>Colossians 4:4</vt:lpstr>
      <vt:lpstr>Ephesians 2:19</vt:lpstr>
      <vt:lpstr>2 Timothy 4:1</vt:lpstr>
      <vt:lpstr>2 Timothy 4:2</vt:lpstr>
      <vt:lpstr>2 Timothy 4:3</vt:lpstr>
      <vt:lpstr>2 Timothy 4:4</vt:lpstr>
      <vt:lpstr>2 Timothy 4:5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Believer’s Code of Conduct</dc:title>
  <dc:creator>Charlie</dc:creator>
  <cp:lastModifiedBy>Charlie</cp:lastModifiedBy>
  <cp:revision>6</cp:revision>
  <dcterms:created xsi:type="dcterms:W3CDTF">2015-07-04T17:04:18Z</dcterms:created>
  <dcterms:modified xsi:type="dcterms:W3CDTF">2015-07-04T20:08:53Z</dcterms:modified>
</cp:coreProperties>
</file>