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73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1" r:id="rId36"/>
    <p:sldId id="292" r:id="rId37"/>
    <p:sldId id="290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11/8/2014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11/8/2014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11/8/2014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11/8/2014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11/8/2014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11/8/2014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11/8/2014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11/8/2014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11/8/2014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3337560"/>
            <a:ext cx="8991600" cy="2301240"/>
          </a:xfrm>
        </p:spPr>
        <p:txBody>
          <a:bodyPr>
            <a:normAutofit/>
          </a:bodyPr>
          <a:lstStyle/>
          <a:p>
            <a:r>
              <a:rPr lang="en-US" sz="7200" dirty="0" smtClean="0"/>
              <a:t>Steadfast Endurance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544812"/>
            <a:ext cx="8991600" cy="1752600"/>
          </a:xfrm>
        </p:spPr>
        <p:txBody>
          <a:bodyPr>
            <a:noAutofit/>
          </a:bodyPr>
          <a:lstStyle/>
          <a:p>
            <a:r>
              <a:rPr lang="en-US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Thessalonians 1</a:t>
            </a:r>
          </a:p>
          <a:p>
            <a:r>
              <a:rPr lang="en-US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November 8-9, 2014</a:t>
            </a:r>
          </a:p>
          <a:p>
            <a:r>
              <a:rPr lang="en-US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Calvary Chapel of El Paso</a:t>
            </a:r>
            <a:endParaRPr lang="en-US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356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1 Thessalonians 1:3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056914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Remembering without ceasing your </a:t>
            </a:r>
            <a:r>
              <a:rPr lang="en-US" sz="53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of faith</a:t>
            </a: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</a:t>
            </a:r>
            <a:r>
              <a:rPr lang="en-US" sz="53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labour</a:t>
            </a:r>
            <a:r>
              <a:rPr lang="en-US" sz="53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love</a:t>
            </a: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</a:t>
            </a:r>
            <a:r>
              <a:rPr lang="en-US" sz="53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patience of hope</a:t>
            </a: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our Lord Jesus Christ, in the sight of God and our Father;</a:t>
            </a:r>
          </a:p>
        </p:txBody>
      </p:sp>
    </p:spTree>
    <p:extLst>
      <p:ext uri="{BB962C8B-B14F-4D97-AF65-F5344CB8AC3E}">
        <p14:creationId xmlns:p14="http://schemas.microsoft.com/office/powerpoint/2010/main" val="79885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Romans 5:3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not only </a:t>
            </a:r>
            <a:r>
              <a:rPr lang="en-US" sz="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</a:t>
            </a: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but we glory in tribulations also: knowing that tribulation </a:t>
            </a:r>
            <a:r>
              <a:rPr lang="en-US" sz="5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worketh</a:t>
            </a: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patience;</a:t>
            </a:r>
          </a:p>
        </p:txBody>
      </p:sp>
    </p:spTree>
    <p:extLst>
      <p:ext uri="{BB962C8B-B14F-4D97-AF65-F5344CB8AC3E}">
        <p14:creationId xmlns:p14="http://schemas.microsoft.com/office/powerpoint/2010/main" val="248518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Matthew 5:10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Blessed </a:t>
            </a:r>
            <a:r>
              <a:rPr lang="en-US" sz="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</a:t>
            </a: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they which are persecuted for righteousness' sake: for theirs is the kingdom of heaven.</a:t>
            </a:r>
          </a:p>
        </p:txBody>
      </p:sp>
    </p:spTree>
    <p:extLst>
      <p:ext uri="{BB962C8B-B14F-4D97-AF65-F5344CB8AC3E}">
        <p14:creationId xmlns:p14="http://schemas.microsoft.com/office/powerpoint/2010/main" val="328448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Matthew 5:11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Blessed are ye, when </a:t>
            </a:r>
            <a:r>
              <a:rPr lang="en-US" sz="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</a:t>
            </a: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shall revile you, and persecute </a:t>
            </a:r>
            <a:r>
              <a:rPr lang="en-US" sz="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shall say all manner of evil against you falsely, for my sake.</a:t>
            </a:r>
          </a:p>
        </p:txBody>
      </p:sp>
    </p:spTree>
    <p:extLst>
      <p:ext uri="{BB962C8B-B14F-4D97-AF65-F5344CB8AC3E}">
        <p14:creationId xmlns:p14="http://schemas.microsoft.com/office/powerpoint/2010/main" val="354109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Matthew 5:12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Rejoice, and be exceeding glad: for great </a:t>
            </a:r>
            <a:r>
              <a:rPr lang="en-US" sz="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your reward in heaven: for so persecuted they the prophets which were before you.</a:t>
            </a:r>
          </a:p>
        </p:txBody>
      </p:sp>
    </p:spTree>
    <p:extLst>
      <p:ext uri="{BB962C8B-B14F-4D97-AF65-F5344CB8AC3E}">
        <p14:creationId xmlns:p14="http://schemas.microsoft.com/office/powerpoint/2010/main" val="367861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1 Peter 4:12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Beloved, think it not strange concerning the fiery trial which is to try you, as though some strange thing happened unto you:</a:t>
            </a:r>
          </a:p>
        </p:txBody>
      </p:sp>
    </p:spTree>
    <p:extLst>
      <p:ext uri="{BB962C8B-B14F-4D97-AF65-F5344CB8AC3E}">
        <p14:creationId xmlns:p14="http://schemas.microsoft.com/office/powerpoint/2010/main" val="303007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1 Peter 4:13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" y="1600200"/>
            <a:ext cx="9056914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rejoice, inasmuch as ye are partakers of Christ's sufferings; that, when his glory shall be revealed, ye may be glad also with exceeding joy.</a:t>
            </a:r>
          </a:p>
        </p:txBody>
      </p:sp>
    </p:spTree>
    <p:extLst>
      <p:ext uri="{BB962C8B-B14F-4D97-AF65-F5344CB8AC3E}">
        <p14:creationId xmlns:p14="http://schemas.microsoft.com/office/powerpoint/2010/main" val="131328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771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1 Peter 4:14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067800" cy="57912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ye be reproached for the name of Christ, happy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ye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for the spirit of glory and of God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resteth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upon you: on their part he is evil spoken of, but on your part he is glorified.</a:t>
            </a:r>
          </a:p>
        </p:txBody>
      </p:sp>
    </p:spTree>
    <p:extLst>
      <p:ext uri="{BB962C8B-B14F-4D97-AF65-F5344CB8AC3E}">
        <p14:creationId xmlns:p14="http://schemas.microsoft.com/office/powerpoint/2010/main" val="113316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Preparation for Glory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563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2 Thessalonians 1:6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Seeing </a:t>
            </a:r>
            <a:r>
              <a:rPr lang="en-US" sz="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</a:t>
            </a: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righteous thing with God to recompense (repay) tribulation to them that trouble you;</a:t>
            </a:r>
            <a:endParaRPr lang="en-US" sz="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782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10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2 Thessalonians 1:1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Paul, and Silvanus, and Timotheus, unto the church of the Thessalonians in God our Father and the Lord Jesus Christ:</a:t>
            </a:r>
          </a:p>
        </p:txBody>
      </p:sp>
    </p:spTree>
    <p:extLst>
      <p:ext uri="{BB962C8B-B14F-4D97-AF65-F5344CB8AC3E}">
        <p14:creationId xmlns:p14="http://schemas.microsoft.com/office/powerpoint/2010/main" val="228714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2 Thessalonians 1:7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to you who are troubled rest with us, when the Lord Jesus shall be revealed from heaven with his mighty angels,</a:t>
            </a:r>
            <a:endParaRPr lang="en-US" sz="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245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2 Thessalonians 1:8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flaming fire taking vengeance on them that know not God, and that obey not the gospel of our Lord Jesus Christ:</a:t>
            </a:r>
            <a:endParaRPr lang="en-US" sz="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055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2 Thessalonians 1:9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shall be punished with everlasting destruction from the presence of the Lord, and from the glory of his power;</a:t>
            </a:r>
            <a:endParaRPr lang="en-US" sz="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221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7630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2 Thessalonians 1:10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he shall come to be glorified in his saints, and to be admired in all them that believe (because our testimony among you was believed) in that day.</a:t>
            </a:r>
            <a:endParaRPr lang="en-US" sz="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821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1 John 4:8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that </a:t>
            </a:r>
            <a:r>
              <a:rPr lang="en-US" sz="5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loveth</a:t>
            </a: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not </a:t>
            </a:r>
            <a:r>
              <a:rPr lang="en-US" sz="5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knoweth</a:t>
            </a: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not God; </a:t>
            </a:r>
            <a:r>
              <a:rPr lang="en-US" sz="55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God is love</a:t>
            </a: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799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1 John 1:5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then is the message which we have heard of him, and declare unto you, </a:t>
            </a:r>
            <a:r>
              <a:rPr lang="en-US" sz="55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God is light</a:t>
            </a: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in him is no darkness at all.</a:t>
            </a:r>
            <a:endParaRPr lang="en-US" sz="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982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Isaiah 6:3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one cried unto another, and said, Holy, holy, holy, </a:t>
            </a:r>
            <a:r>
              <a:rPr lang="en-US" sz="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LORD of hosts: the whole earth </a:t>
            </a:r>
            <a:r>
              <a:rPr lang="en-US" sz="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full of his glory.</a:t>
            </a:r>
            <a:endParaRPr lang="en-US" sz="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084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Romans 1:18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wrath of God is revealed from heaven against all ungodliness and unrighteousness of men, who hold the truth in unrighteousness;</a:t>
            </a:r>
            <a:endParaRPr lang="en-US" sz="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654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Romans 1:32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knowing the judgment of God, that they which commit such things are worthy of death, not only do the same, but have pleasure in them that do them.</a:t>
            </a:r>
            <a:endParaRPr lang="en-US" sz="5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563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Romans 8:18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I reckon that the sufferings of this present time </a:t>
            </a:r>
            <a:r>
              <a:rPr lang="en-US" sz="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</a:t>
            </a: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not worthy </a:t>
            </a:r>
            <a:r>
              <a:rPr lang="en-US" sz="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be compared</a:t>
            </a: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the glory which shall be revealed in us.</a:t>
            </a:r>
            <a:endParaRPr lang="en-US" sz="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108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10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2 Thessalonians 1:2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Grace unto you, and peace, from God our Father and the Lord Jesus Christ.</a:t>
            </a:r>
          </a:p>
        </p:txBody>
      </p:sp>
    </p:spTree>
    <p:extLst>
      <p:ext uri="{BB962C8B-B14F-4D97-AF65-F5344CB8AC3E}">
        <p14:creationId xmlns:p14="http://schemas.microsoft.com/office/powerpoint/2010/main" val="175594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2 Corinthians 4:16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which cause we faint not; but though our outward man perish, yet the inward </a:t>
            </a:r>
            <a:r>
              <a:rPr lang="en-US" sz="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</a:t>
            </a: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renewed day by day.</a:t>
            </a:r>
            <a:endParaRPr lang="en-US" sz="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169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2 Corinthians 4:17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/>
          <a:lstStyle/>
          <a:p>
            <a:pPr marL="36576" indent="0">
              <a:buNone/>
            </a:pP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our light affliction, which is but for a moment, </a:t>
            </a:r>
            <a:r>
              <a:rPr lang="en-US" sz="5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worketh</a:t>
            </a: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us a far more exceeding </a:t>
            </a:r>
            <a:r>
              <a:rPr lang="en-US" sz="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eternal weight of glory;</a:t>
            </a:r>
            <a:endParaRPr lang="en-US" sz="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918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2657"/>
            <a:ext cx="7848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2 Corinthians 4:18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067800" cy="57912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While we look not at the things which are seen, but at the things which are not seen: for the things which are seen </a:t>
            </a:r>
            <a:r>
              <a:rPr lang="en-US" sz="5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</a:t>
            </a: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temporal; but the things which are not seen </a:t>
            </a:r>
            <a:r>
              <a:rPr lang="en-US" sz="5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</a:t>
            </a: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eternal.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701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Jude 14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Enoch also, the seventh from Adam, prophesied of these, saying, Behold, the Lord cometh with ten thousands of his saints,</a:t>
            </a:r>
            <a:endParaRPr lang="en-US" sz="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117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Jude 15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067800" cy="58674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execute judgment upon all, and to convince all that are ungodly among them of all their ungodly deeds which they have ungodly committed, and of all their hard 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speeches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which ungodly sinners have spoken against him.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733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2 Thessalonians 1:9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shall be punished with everlasting destruction from the presence of the Lord, and from the glory of his power;</a:t>
            </a:r>
            <a:endParaRPr lang="en-US" sz="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926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7630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2 Thessalonians 1:10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he shall come to be glorified in his saints, and to be admired in all them that believe (because our testimony among you was believed) in that day.</a:t>
            </a:r>
            <a:endParaRPr lang="en-US" sz="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978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Proclaim and Glorify Christ Today!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848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87630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2 Thessalonians 1:11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067800" cy="58674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Wherefore also we pray always for you, that our God would count you worthy of </a:t>
            </a:r>
            <a:r>
              <a:rPr lang="en-US" sz="5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</a:t>
            </a: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calling, and fulfil all the good pleasure of </a:t>
            </a:r>
            <a:r>
              <a:rPr lang="en-US" sz="5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</a:t>
            </a: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goodness, and the work of faith with power: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182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7630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2 Thessalonians 1:12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the name of our Lord Jesus Christ may be glorified in you, and ye in him, according to the grace of our God and the Lord Jesus Christ.</a:t>
            </a:r>
            <a:endParaRPr lang="en-US" sz="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173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96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Philippians 1:6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" y="1600200"/>
            <a:ext cx="9056914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Being confident of this very thing, that he which hath begun a good work in you will perform </a:t>
            </a:r>
            <a:r>
              <a:rPr lang="en-US" sz="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until the day of Jesus Christ:</a:t>
            </a:r>
            <a:endParaRPr lang="en-US" sz="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496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Isaiah 48:22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</a:t>
            </a: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peace, </a:t>
            </a:r>
            <a:r>
              <a:rPr lang="en-US" sz="5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saith</a:t>
            </a: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LORD, unto the wicked.</a:t>
            </a:r>
            <a:endParaRPr lang="en-US" sz="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689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Matthew 11:28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unto me, all </a:t>
            </a:r>
            <a:r>
              <a:rPr lang="en-US" sz="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</a:t>
            </a: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that </a:t>
            </a:r>
            <a:r>
              <a:rPr lang="en-US" sz="5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labour</a:t>
            </a: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are heavy laden, and I will give you rest.</a:t>
            </a:r>
            <a:endParaRPr lang="en-US" sz="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420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Matthew 11:29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my yoke upon you, and learn of me; for I am meek and lowly in heart: and ye shall find rest unto your souls.</a:t>
            </a:r>
            <a:endParaRPr lang="en-US" sz="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023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Matthew 11:30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my yoke </a:t>
            </a:r>
            <a:r>
              <a:rPr lang="en-US" sz="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easy, and my burden is light.</a:t>
            </a:r>
            <a:endParaRPr lang="en-US" sz="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573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8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256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Purification in Growing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895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610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2 Thessalonians 1:3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067800" cy="58674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are bound to thank God always for you, brethren, as it is meet, because that your faith </a:t>
            </a:r>
            <a:r>
              <a:rPr lang="en-US" sz="5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groweth</a:t>
            </a: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exceedingly, and the charity of every one of you all toward each other </a:t>
            </a:r>
            <a:r>
              <a:rPr lang="en-US" sz="5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aboundeth</a:t>
            </a: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70968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10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2 Thessalonians 1:4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that we ourselves glory in you in the churches of God for your patience and faith in all your persecutions and tribulations that ye endure:</a:t>
            </a:r>
          </a:p>
        </p:txBody>
      </p:sp>
    </p:spTree>
    <p:extLst>
      <p:ext uri="{BB962C8B-B14F-4D97-AF65-F5344CB8AC3E}">
        <p14:creationId xmlns:p14="http://schemas.microsoft.com/office/powerpoint/2010/main" val="238477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10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2 Thessalonians 1:5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is</a:t>
            </a: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manifest token of the righteous judgment of God, that ye may be counted worthy of the kingdom of God, for which ye also suffer:</a:t>
            </a:r>
          </a:p>
        </p:txBody>
      </p:sp>
    </p:spTree>
    <p:extLst>
      <p:ext uri="{BB962C8B-B14F-4D97-AF65-F5344CB8AC3E}">
        <p14:creationId xmlns:p14="http://schemas.microsoft.com/office/powerpoint/2010/main" val="314520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10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1 Thessalonians 1:2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give thanks to God always for you all, making mention of you in our prayers;</a:t>
            </a:r>
          </a:p>
        </p:txBody>
      </p:sp>
    </p:spTree>
    <p:extLst>
      <p:ext uri="{BB962C8B-B14F-4D97-AF65-F5344CB8AC3E}">
        <p14:creationId xmlns:p14="http://schemas.microsoft.com/office/powerpoint/2010/main" val="319884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519</TotalTime>
  <Words>1164</Words>
  <Application>Microsoft Office PowerPoint</Application>
  <PresentationFormat>On-screen Show (4:3)</PresentationFormat>
  <Paragraphs>85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Default Theme</vt:lpstr>
      <vt:lpstr>Steadfast Endurance</vt:lpstr>
      <vt:lpstr>2 Thessalonians 1:1</vt:lpstr>
      <vt:lpstr>2 Thessalonians 1:2</vt:lpstr>
      <vt:lpstr>PowerPoint Presentation</vt:lpstr>
      <vt:lpstr>PowerPoint Presentation</vt:lpstr>
      <vt:lpstr>2 Thessalonians 1:3</vt:lpstr>
      <vt:lpstr>2 Thessalonians 1:4</vt:lpstr>
      <vt:lpstr>2 Thessalonians 1:5</vt:lpstr>
      <vt:lpstr>1 Thessalonians 1:2</vt:lpstr>
      <vt:lpstr>1 Thessalonians 1:3</vt:lpstr>
      <vt:lpstr>Romans 5:3</vt:lpstr>
      <vt:lpstr>Matthew 5:10</vt:lpstr>
      <vt:lpstr>Matthew 5:11</vt:lpstr>
      <vt:lpstr>Matthew 5:12</vt:lpstr>
      <vt:lpstr>1 Peter 4:12</vt:lpstr>
      <vt:lpstr>1 Peter 4:13</vt:lpstr>
      <vt:lpstr>1 Peter 4:14</vt:lpstr>
      <vt:lpstr>PowerPoint Presentation</vt:lpstr>
      <vt:lpstr>2 Thessalonians 1:6</vt:lpstr>
      <vt:lpstr>2 Thessalonians 1:7</vt:lpstr>
      <vt:lpstr>2 Thessalonians 1:8</vt:lpstr>
      <vt:lpstr>2 Thessalonians 1:9</vt:lpstr>
      <vt:lpstr>2 Thessalonians 1:10</vt:lpstr>
      <vt:lpstr>1 John 4:8</vt:lpstr>
      <vt:lpstr>1 John 1:5</vt:lpstr>
      <vt:lpstr>Isaiah 6:3</vt:lpstr>
      <vt:lpstr>Romans 1:18</vt:lpstr>
      <vt:lpstr>Romans 1:32</vt:lpstr>
      <vt:lpstr>Romans 8:18</vt:lpstr>
      <vt:lpstr>2 Corinthians 4:16</vt:lpstr>
      <vt:lpstr>2 Corinthians 4:17</vt:lpstr>
      <vt:lpstr>2 Corinthians 4:18</vt:lpstr>
      <vt:lpstr>Jude 14</vt:lpstr>
      <vt:lpstr>Jude 15</vt:lpstr>
      <vt:lpstr>2 Thessalonians 1:9</vt:lpstr>
      <vt:lpstr>2 Thessalonians 1:10</vt:lpstr>
      <vt:lpstr>PowerPoint Presentation</vt:lpstr>
      <vt:lpstr>2 Thessalonians 1:11</vt:lpstr>
      <vt:lpstr>2 Thessalonians 1:12</vt:lpstr>
      <vt:lpstr>Philippians 1:6</vt:lpstr>
      <vt:lpstr>Isaiah 48:22</vt:lpstr>
      <vt:lpstr>Matthew 11:28</vt:lpstr>
      <vt:lpstr>Matthew 11:29</vt:lpstr>
      <vt:lpstr>Matthew 11:30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Steadfast Endurance</dc:title>
  <dc:creator>Charlie</dc:creator>
  <cp:lastModifiedBy>Charlie</cp:lastModifiedBy>
  <cp:revision>9</cp:revision>
  <dcterms:created xsi:type="dcterms:W3CDTF">2014-11-07T19:17:09Z</dcterms:created>
  <dcterms:modified xsi:type="dcterms:W3CDTF">2014-11-08T20:58:37Z</dcterms:modified>
</cp:coreProperties>
</file>