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89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4/19/2014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15:1-9, 12-17</a:t>
            </a:r>
          </a:p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Resurrection Sunday, 2014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Standing on Solid Ground: The Resurrection of Jesus Christ!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1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15:9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am the least of the apostles, who am not worthy to be called an apostle, because I persecuted the church of God.</a:t>
            </a:r>
            <a:endParaRPr lang="en-US" sz="5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3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15:12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if Christ is preached that He has been raised from the dead, how do some among you say that there is no resurrection of the dead?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29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15:13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if there is no resurrection of the dead, then Christ is not risen.</a:t>
            </a:r>
            <a:endParaRPr lang="en-US" sz="5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2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15:14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if Christ is not risen, then our preaching </a:t>
            </a:r>
            <a:r>
              <a:rPr lang="en-US" sz="6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empty and your faith </a:t>
            </a:r>
            <a:r>
              <a:rPr lang="en-US" sz="6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also empty.</a:t>
            </a:r>
            <a:endParaRPr lang="en-US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3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15:15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19200"/>
            <a:ext cx="8915400" cy="541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and we are found false witnesses of God, because we have testified of God that He raised up Christ, whom He did not raise up—</a:t>
            </a:r>
            <a:r>
              <a:rPr lang="en-US" sz="5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in fact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dead do not rise.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5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15:16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if </a:t>
            </a:r>
            <a:r>
              <a:rPr lang="en-US" sz="6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dead do not rise, then Christ is not risen.</a:t>
            </a:r>
            <a:endParaRPr lang="en-US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56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15:17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if Christ is not risen, your faith </a:t>
            </a:r>
            <a:r>
              <a:rPr lang="en-US" sz="6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futile; you are still in your sins!</a:t>
            </a:r>
            <a:endParaRPr lang="en-US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29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7" y="0"/>
            <a:ext cx="9140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8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15:17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if Christ is not risen, your faith </a:t>
            </a:r>
            <a:r>
              <a:rPr lang="en-US" sz="6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futile (worthless); </a:t>
            </a: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still in your sins!</a:t>
            </a:r>
            <a:endParaRPr lang="en-US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74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1:1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former account I made, O </a:t>
            </a:r>
            <a:r>
              <a:rPr lang="en-US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Theophilus</a:t>
            </a: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of all that Jesus began both to do and teach,</a:t>
            </a:r>
            <a:endParaRPr lang="en-US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51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15:1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95400"/>
            <a:ext cx="8915400" cy="541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Moreover, brethren, I declare to you the gospel which I preached to you, which also you received and in which you stand,</a:t>
            </a:r>
            <a:endParaRPr lang="en-US" sz="5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61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1:2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the day in which He was taken up, after He through the Holy Spirit had given commandments to the apostles whom He had chosen,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7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1:3a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915400" cy="541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whom He also presented Himself alive after His suffering by many infallible proofs,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5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1:3b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seen by them during forty days and speaking of the things pertaining to the kingdom of God</a:t>
            </a:r>
            <a:r>
              <a:rPr lang="en-US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21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Empty Tomb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0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19:38a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915400" cy="541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this, Joseph of </a:t>
            </a:r>
            <a:r>
              <a:rPr lang="en-US" sz="5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Arimathea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being a disciple of Jesus, but secretly, for fear of the Jews, asked Pilate that he might take away the body of Jesus; 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4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19:38b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91540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Pilate gave </a:t>
            </a:r>
            <a:r>
              <a:rPr lang="en-US" sz="6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permission. So he came and took the body of Jesus</a:t>
            </a:r>
            <a:r>
              <a:rPr lang="en-US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7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19:39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915400" cy="5257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Nicodemus, who at first came to Jesus by night, also came, bringing a mixture of myrrh and aloes, about a hundred pounds.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7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39:40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915400" cy="5257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they took the body of Jesus, and bound it in strips of linen with the spices, as the custom of the Jews is to bury.</a:t>
            </a:r>
            <a:endParaRPr lang="en-US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5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39:41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in the place where He was crucified there was a garden, and in the garden a new tomb in which no one had yet been laid.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1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39:42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91540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there they laid Jesus, because of the Jews' Preparation </a:t>
            </a:r>
            <a:r>
              <a:rPr lang="en-US" sz="6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Day,</a:t>
            </a: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tomb was nearby.</a:t>
            </a:r>
            <a:endParaRPr lang="en-US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00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15:2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which also you are saved, if you hold fast that word which I preached to </a:t>
            </a:r>
            <a:r>
              <a:rPr lang="en-US" sz="5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you—unless </a:t>
            </a: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believed in vain.</a:t>
            </a:r>
            <a:endParaRPr lang="en-US" sz="5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01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8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1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10:33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95400"/>
            <a:ext cx="8915400" cy="541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Behold, we are going up to Jerusalem, and the Son of Man will be betrayed to the chief priests and to the scribes; and they will condemn Him to death and deliver Him to the Gentiles;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37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10:34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will mock Him, and scourge Him, and spit on Him, and kill Him. And the third day He will rise again.</a:t>
            </a:r>
            <a:endParaRPr lang="en-US" sz="6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59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Witnesses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84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15:5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that He was seen by </a:t>
            </a:r>
            <a:r>
              <a:rPr lang="en-US" sz="5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Cephas</a:t>
            </a: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then by the twelve.</a:t>
            </a:r>
            <a:endParaRPr lang="en-US" sz="5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66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15:6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that He was seen by over five hundred brethren at once, of whom the greater part remain to the present, but some have fallen asleep.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7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15:7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that He was seen by James, then by all the apostles.</a:t>
            </a:r>
            <a:endParaRPr lang="en-US" sz="5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74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15:8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last of all He was seen by me also, as by one born out of due time.</a:t>
            </a:r>
            <a:endParaRPr lang="en-US" sz="5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18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1:3a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915400" cy="541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whom He also presented Himself alive after His suffering by many infallible proofs,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6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1:3b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seen by them during forty days and speaking of the things pertaining to the kingdom of God</a:t>
            </a:r>
            <a:r>
              <a:rPr lang="en-US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51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15:3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delivered to you first of all that which I also received: that Christ died for our sins according to the Scriptures,</a:t>
            </a:r>
            <a:endParaRPr lang="en-US" sz="5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96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2:32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91540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Jesus God has raised up, of which we are all witnesses.</a:t>
            </a:r>
            <a:endParaRPr lang="en-US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29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1:16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95400"/>
            <a:ext cx="8915400" cy="541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we did not follow cunningly devised fables when we made known to you the power and coming of our Lord Jesus Christ, but were eyewitnesses of His majesty.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73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991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Changed Lives!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07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20:19a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95400"/>
            <a:ext cx="8915400" cy="541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Then, the same day at evening, being the first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week, when the doors were shut where the disciples were assembled, for fear of the Jews,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5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20:19b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91540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came and stood in the midst, and said to them, "Peace </a:t>
            </a:r>
            <a:r>
              <a:rPr lang="en-US" sz="6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you</a:t>
            </a:r>
            <a:r>
              <a:rPr lang="en-US" sz="6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en-US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20:20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915400" cy="5257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He had said this, He showed them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hands and His side. Then the disciples were glad when they saw the Lord.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3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14:1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91540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not your heart be troubled; you believe in God, believe also in Me.</a:t>
            </a:r>
            <a:endParaRPr lang="en-US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4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14:2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91540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My Father's house are many mansions; if </a:t>
            </a: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were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would have told you. I go to prepare a place for you.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5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14:3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95400"/>
            <a:ext cx="8915400" cy="5257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if I go and prepare a place for you, I will come again and receive you to Myself; that where I am, </a:t>
            </a:r>
            <a:r>
              <a:rPr lang="en-US" sz="5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may be also.</a:t>
            </a:r>
            <a:endParaRPr lang="en-US" sz="5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42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4:16</a:t>
            </a:r>
            <a:endParaRPr lang="en-US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41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Lord Himself will descend from heaven with a shout, with the voice of an archangel, and with the trumpet of God. And the dead in Christ will rise first.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5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15:4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that He was buried, and that He rose again the third day according to the Scriptures,</a:t>
            </a:r>
            <a:endParaRPr lang="en-US" sz="5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17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4:17</a:t>
            </a:r>
            <a:endParaRPr lang="en-US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we who are alive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remain shall be caught up together with them in the clouds to meet the Lord in the air. And thus we shall always be with the Lord.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0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4:18</a:t>
            </a:r>
            <a:endParaRPr lang="en-US" sz="6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91540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comfort one another with these words.</a:t>
            </a:r>
            <a:endParaRPr lang="en-US" sz="6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00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8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6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15:5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that He was seen by </a:t>
            </a:r>
            <a:r>
              <a:rPr lang="en-US" sz="5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Cephas</a:t>
            </a: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then by the twelve.</a:t>
            </a:r>
            <a:endParaRPr lang="en-US" sz="5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73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15:6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that He was seen by over five hundred brethren at once, of whom the greater part remain to the present, but some have fallen asleep.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8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15:7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that He was seen by James, then by all the apostles.</a:t>
            </a:r>
            <a:endParaRPr lang="en-US" sz="5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73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15:8</a:t>
            </a:r>
            <a:endParaRPr lang="en-US" sz="6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334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last of all He was seen by me also, as by one born out of due time.</a:t>
            </a:r>
            <a:endParaRPr lang="en-US" sz="5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6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261</TotalTime>
  <Words>1187</Words>
  <Application>Microsoft Office PowerPoint</Application>
  <PresentationFormat>On-screen Show (4:3)</PresentationFormat>
  <Paragraphs>96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Equity</vt:lpstr>
      <vt:lpstr>Standing on Solid Ground: The Resurrection of Jesus Christ!</vt:lpstr>
      <vt:lpstr>1 Corinthians 15:1</vt:lpstr>
      <vt:lpstr>1 Corinthians 15:2</vt:lpstr>
      <vt:lpstr>1 Corinthians 15:3</vt:lpstr>
      <vt:lpstr>1 Corinthians 15:4</vt:lpstr>
      <vt:lpstr>1 Corinthians 15:5</vt:lpstr>
      <vt:lpstr>1 Corinthians 15:6</vt:lpstr>
      <vt:lpstr>1 Corinthians 15:7</vt:lpstr>
      <vt:lpstr>1 Corinthians 15:8</vt:lpstr>
      <vt:lpstr>1 Corinthians 15:9</vt:lpstr>
      <vt:lpstr>1 Corinthians 15:12</vt:lpstr>
      <vt:lpstr>1 Corinthians 15:13</vt:lpstr>
      <vt:lpstr>1 Corinthians 15:14</vt:lpstr>
      <vt:lpstr>1 Corinthians 15:15</vt:lpstr>
      <vt:lpstr>1 Corinthians 15:16</vt:lpstr>
      <vt:lpstr>1 Corinthians 15:17</vt:lpstr>
      <vt:lpstr>PowerPoint Presentation</vt:lpstr>
      <vt:lpstr>1 Corinthians 15:17</vt:lpstr>
      <vt:lpstr>Acts 1:1</vt:lpstr>
      <vt:lpstr>Acts 1:2</vt:lpstr>
      <vt:lpstr>Acts 1:3a</vt:lpstr>
      <vt:lpstr>Acts 1:3b</vt:lpstr>
      <vt:lpstr>PowerPoint Presentation</vt:lpstr>
      <vt:lpstr>John 19:38a</vt:lpstr>
      <vt:lpstr>John 19:38b</vt:lpstr>
      <vt:lpstr>John 19:39</vt:lpstr>
      <vt:lpstr>John 39:40</vt:lpstr>
      <vt:lpstr>John 39:41</vt:lpstr>
      <vt:lpstr>John 39:42</vt:lpstr>
      <vt:lpstr>PowerPoint Presentation</vt:lpstr>
      <vt:lpstr>Mark 10:33</vt:lpstr>
      <vt:lpstr>Mark 10:34</vt:lpstr>
      <vt:lpstr>PowerPoint Presentation</vt:lpstr>
      <vt:lpstr>1 Corinthians 15:5</vt:lpstr>
      <vt:lpstr>1 Corinthians 15:6</vt:lpstr>
      <vt:lpstr>1 Corinthians 15:7</vt:lpstr>
      <vt:lpstr>1 Corinthians 15:8</vt:lpstr>
      <vt:lpstr>Acts 1:3a</vt:lpstr>
      <vt:lpstr>Acts 1:3b</vt:lpstr>
      <vt:lpstr>Acts 2:32</vt:lpstr>
      <vt:lpstr>2 Peter 1:16</vt:lpstr>
      <vt:lpstr>PowerPoint Presentation</vt:lpstr>
      <vt:lpstr>John 20:19a</vt:lpstr>
      <vt:lpstr>John 20:19b</vt:lpstr>
      <vt:lpstr>John 20:20</vt:lpstr>
      <vt:lpstr>John 14:1</vt:lpstr>
      <vt:lpstr>John 14:2</vt:lpstr>
      <vt:lpstr>John 14:3</vt:lpstr>
      <vt:lpstr>1 Thessalonians 4:16</vt:lpstr>
      <vt:lpstr>1 Thessalonians 4:17</vt:lpstr>
      <vt:lpstr>1 Thessalonians 4:18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Standing on Solid Ground: The Resurrection of Jesus Christ!</dc:title>
  <dc:creator>Charlie</dc:creator>
  <cp:lastModifiedBy>Charlie</cp:lastModifiedBy>
  <cp:revision>14</cp:revision>
  <dcterms:created xsi:type="dcterms:W3CDTF">2014-04-19T17:30:19Z</dcterms:created>
  <dcterms:modified xsi:type="dcterms:W3CDTF">2014-04-19T21:51:52Z</dcterms:modified>
</cp:coreProperties>
</file>