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310" r:id="rId6"/>
    <p:sldId id="262" r:id="rId7"/>
    <p:sldId id="263" r:id="rId8"/>
    <p:sldId id="264" r:id="rId9"/>
    <p:sldId id="265" r:id="rId10"/>
    <p:sldId id="26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10/18/2014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“Standing Fast in Trials”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3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October 18-19,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31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trust in the Lord Jesus to send Timotheus shortly unto you, that I also may be of good comfort, when I know your state.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868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have no man likeminded, who will naturally care for your state.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425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all seek their own, not the things which are Jesus Christ's.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02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ye know the proof of him, that, as a son with the father, he hath served with me in the gospel.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499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 therefore I hope to send presently, so soon as I shall see how it will go with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119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trust in the Lord that I also myself shall come shortly.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82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verily, when we were with you, we told you before that we should suffer tribulation; even as it came to pass, and ye know.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835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this cause, when I could no longer forbear, I sent to know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faith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lest by some means the tempter have tempted you, and our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in vain.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14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6600" dirty="0" smtClean="0"/>
              <a:t>Acts 20:24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none of these things move me, neither count I my life dear unto myself, so that I might finish my course with joy, and the ministry, which I have received of the Lord Jesus, to testify the gospel of the grace of God.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343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1:29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unto you it is given in the behalf of Christ, not only to believe on him, but also to suffer for his sake;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295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when we could no longer forbear, we thought it good to be left at Athens alone;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68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Yea, and all that will live godly in Christ Jesus shall suffer persecution.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493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Beloved, think it not strange concerning the fiery trial which is to try you, as though some strange thing happened unto you: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301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rejoice, inasmuch as ye are partakers of Christ's sufferings; that, when his glory shall be revealed, ye may be glad also with exceeding joy.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66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James 4:7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Submit yourselves therefore to God. Resist the devil, and he will flee from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915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James 4:8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 nigh to God, and he will draw nigh to you. Cleanse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hands,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sinners; and purify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hearts,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double minded.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905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James 4:9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afflicted, and mourn, and weep: let your laughter be turned to mourning,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joy to heaviness.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708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James 4:10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 yourselves in the sight of the Lord, and he shall lift you up.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39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305800" cy="1143000"/>
          </a:xfrm>
        </p:spPr>
        <p:txBody>
          <a:bodyPr>
            <a:noAutofit/>
          </a:bodyPr>
          <a:lstStyle/>
          <a:p>
            <a:r>
              <a:rPr lang="en-US" sz="6600" dirty="0" smtClean="0"/>
              <a:t>1 Thessalonians 3:6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now when Timotheus came from you unto us, and brought us good tidings of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faith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charity, and that ye have good remembrance of us always, desiring greatly to see us, as we also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see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you: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059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brethren, we were comforted over you in all our affliction and distress by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faith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448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now we live,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ye stand fast in the Lord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01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sent Timotheus, our brother, and minister of God, and our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fellowlabourer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gospel of Christ, to establish you, and to comfort you concerning </a:t>
            </a:r>
            <a:r>
              <a:rPr lang="en-US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faith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631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this cause I bow my knees unto the Father of our Lord Jesus Christ,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049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whom the whole family in heaven and earth is named,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615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he would grant you, according to the riches of his glory, to be strengthened with might by his Spirit in the inner man;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407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Christ may dwell in your hearts by faith; that ye,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rooted and grounded in love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214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3:18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be able to comprehend with all saints what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breadth, and length, and depth, and height;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417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3:19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to know the love of Christ, which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knowledge, that ye might be filled with all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fulness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46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6:10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Finally, my brethren, be strong in the Lord, and in the power of his might.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683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6:11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on the whole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God, that ye may be able to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against the wiles of the devil.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818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2657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Ephesians 6:12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wrestle not against flesh and blood, but against principalities, against powers, against the rulers of the darkness of this world, against spiritual wickedness in high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252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6:13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take unto you the whole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God, that ye may be able to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withstand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evil day, and having done all,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74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no man should be moved by these afflictions: for yourselves know that we are appointed thereunto.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890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6:14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therefore, having your loins girt about with truth, and having on the breastplate of righteousness;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95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6:15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your feet shod with the preparation of the gospel of peace;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8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6:16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all, taking the shield of faith, wherewith ye shall be able to quench all the fiery darts of the wicked.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60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6:17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take the helmet of salvation, and the sword of the Spirit, which is the word of God: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565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6:18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Praying always with all prayer and supplication in the Spirit, and watching thereunto with all perseverance and supplication for all saints;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082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what thanks can we render to God again for you, for all the joy wherewith we joy for your sakes before our God;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95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Night and day praying exceedingly that we might see your face, and might perfect that which is lacking in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faith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66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God himself and our Father, and our Lord Jesus Christ, direct our way unto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58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make you to increase and abound in love one toward another, and toward all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even as we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toward you: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130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/>
              <a:t>To the end he may stablish your hearts </a:t>
            </a:r>
            <a:r>
              <a:rPr lang="en-US" sz="5400" b="1" dirty="0" err="1"/>
              <a:t>unblameable</a:t>
            </a:r>
            <a:r>
              <a:rPr lang="en-US" sz="5400" b="1" dirty="0"/>
              <a:t> in holiness before God, even our Father, </a:t>
            </a:r>
            <a:r>
              <a:rPr lang="en-US" sz="5400" b="1" i="1" u="sng" dirty="0"/>
              <a:t>at the coming of our Lord Jesus Christ with all his saints</a:t>
            </a:r>
            <a:r>
              <a:rPr lang="en-US" sz="5400" b="1" dirty="0"/>
              <a:t>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6629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3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Thessalonians 2:15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brethren, stand fast, and hold the traditions which ye have been taught, whether by word, or our epistle.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28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Acts 20:32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now, brethren, I commend you to God, and to the word of his grace, which is able to build you up, and to give you an inheritance among all them which are sanctified.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92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3:20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unto him that is able to do exceeding abundantly above all that we ask or think, according to the power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us,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60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3:21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Unto him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glory in the church by Christ Jesus throughout all ages, world without end. Amen.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419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then immediately the brethren sent away Paul to go as it were to the sea: but Silas and Timotheus abode there still.</a:t>
            </a:r>
          </a:p>
        </p:txBody>
      </p:sp>
    </p:spTree>
    <p:extLst>
      <p:ext uri="{BB962C8B-B14F-4D97-AF65-F5344CB8AC3E}">
        <p14:creationId xmlns:p14="http://schemas.microsoft.com/office/powerpoint/2010/main" val="7061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Acts 17:15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150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that conducted Paul brought him unto Athens: and receiving a commandment unto Silas and Timotheus for to come to him with all speed, they departed.</a:t>
            </a:r>
          </a:p>
        </p:txBody>
      </p:sp>
    </p:spTree>
    <p:extLst>
      <p:ext uri="{BB962C8B-B14F-4D97-AF65-F5344CB8AC3E}">
        <p14:creationId xmlns:p14="http://schemas.microsoft.com/office/powerpoint/2010/main" val="40102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2:17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we, brethren, being taken from you for a short time in presence, not in heart,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endeavoured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more abundantly to see your face with great desire.</a:t>
            </a:r>
          </a:p>
        </p:txBody>
      </p:sp>
    </p:spTree>
    <p:extLst>
      <p:ext uri="{BB962C8B-B14F-4D97-AF65-F5344CB8AC3E}">
        <p14:creationId xmlns:p14="http://schemas.microsoft.com/office/powerpoint/2010/main" val="236856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2:18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we would have come unto you, even I Paul, once and again; but Satan hindered us.</a:t>
            </a:r>
          </a:p>
        </p:txBody>
      </p:sp>
    </p:spTree>
    <p:extLst>
      <p:ext uri="{BB962C8B-B14F-4D97-AF65-F5344CB8AC3E}">
        <p14:creationId xmlns:p14="http://schemas.microsoft.com/office/powerpoint/2010/main" val="427195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97</TotalTime>
  <Words>1373</Words>
  <Application>Microsoft Office PowerPoint</Application>
  <PresentationFormat>On-screen Show (4:3)</PresentationFormat>
  <Paragraphs>106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Default Theme</vt:lpstr>
      <vt:lpstr>“Standing Fast in Trials”</vt:lpstr>
      <vt:lpstr>1 Thessalonians 3:1</vt:lpstr>
      <vt:lpstr>1 Thessalonians 3:2</vt:lpstr>
      <vt:lpstr>1 Thessalonians 3:3</vt:lpstr>
      <vt:lpstr>PowerPoint Presentation</vt:lpstr>
      <vt:lpstr>Acts 17:14</vt:lpstr>
      <vt:lpstr>Acts 17:15</vt:lpstr>
      <vt:lpstr>1 Thessalonians 2:17</vt:lpstr>
      <vt:lpstr>1 Thessalonians 2:18</vt:lpstr>
      <vt:lpstr>Philippians 2:19</vt:lpstr>
      <vt:lpstr>Philippians 2:20</vt:lpstr>
      <vt:lpstr>Philippians 2:21</vt:lpstr>
      <vt:lpstr>Philippians 2:22</vt:lpstr>
      <vt:lpstr>Philippians 2:23</vt:lpstr>
      <vt:lpstr>Philippians 2:24</vt:lpstr>
      <vt:lpstr>1 Thessalonians 3:4</vt:lpstr>
      <vt:lpstr>1 Thessalonians 3:5</vt:lpstr>
      <vt:lpstr>Acts 20:24</vt:lpstr>
      <vt:lpstr>Philippians 1:29</vt:lpstr>
      <vt:lpstr>2 Timothy 3:12</vt:lpstr>
      <vt:lpstr>1 Peter 4:12</vt:lpstr>
      <vt:lpstr>1 Peter 4:13</vt:lpstr>
      <vt:lpstr>James 4:7</vt:lpstr>
      <vt:lpstr>James 4:8</vt:lpstr>
      <vt:lpstr>James 4:9</vt:lpstr>
      <vt:lpstr>James 4:10</vt:lpstr>
      <vt:lpstr>1 Thessalonians 3:6</vt:lpstr>
      <vt:lpstr>1 Thessalonians 3:7</vt:lpstr>
      <vt:lpstr>1 Thessalonians 3:8</vt:lpstr>
      <vt:lpstr>Ephesians 3:14</vt:lpstr>
      <vt:lpstr>Ephesians 3:15</vt:lpstr>
      <vt:lpstr>Ephesians 3:16</vt:lpstr>
      <vt:lpstr>Ephesians 3:17</vt:lpstr>
      <vt:lpstr>Ephesians 3:18</vt:lpstr>
      <vt:lpstr>Ephesians 3:19</vt:lpstr>
      <vt:lpstr>Ephesians 6:10</vt:lpstr>
      <vt:lpstr>Ephesians 6:11</vt:lpstr>
      <vt:lpstr>Ephesians 6:12</vt:lpstr>
      <vt:lpstr>Ephesians 6:13</vt:lpstr>
      <vt:lpstr>Ephesians 6:14</vt:lpstr>
      <vt:lpstr>Ephesians 6:15</vt:lpstr>
      <vt:lpstr>Ephesians 6:16</vt:lpstr>
      <vt:lpstr>Ephesians 6:17</vt:lpstr>
      <vt:lpstr>Ephesians 6:18</vt:lpstr>
      <vt:lpstr>1 Thessalonians 3:9</vt:lpstr>
      <vt:lpstr>1 Thessalonians 3:10</vt:lpstr>
      <vt:lpstr>1 Thessalonians 3:11</vt:lpstr>
      <vt:lpstr>1 Thessalonians 3:12</vt:lpstr>
      <vt:lpstr>1 Thessalonians 3:13</vt:lpstr>
      <vt:lpstr>2 Thessalonians 2:15</vt:lpstr>
      <vt:lpstr>Acts 20:32</vt:lpstr>
      <vt:lpstr>Ephesians 3:20</vt:lpstr>
      <vt:lpstr>Ephesians 3:21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“Standing Fast in Trials”</dc:title>
  <dc:creator>Charlie</dc:creator>
  <cp:lastModifiedBy>Charlie</cp:lastModifiedBy>
  <cp:revision>7</cp:revision>
  <dcterms:created xsi:type="dcterms:W3CDTF">2014-10-18T18:58:05Z</dcterms:created>
  <dcterms:modified xsi:type="dcterms:W3CDTF">2014-10-18T20:35:14Z</dcterms:modified>
</cp:coreProperties>
</file>