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83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5/30/2015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Rise up, o men (and women) of God!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94:16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30-31,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7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planted the ear, shall he not hear? he that formed the eye, shall he not see?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2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chastiseth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heathen, shall not he correct?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knowledge,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he know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thoughts of man, that they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vanity.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man whom 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chastenest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LORD,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 out of thy law;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4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 him rest from the days of adversity, until the pit be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digged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wicked.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1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LORD will not cast off his people, neither will he forsake his inheritance.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2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judgment shall return unto righteousness: and all the upright in heart shall follow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7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will rise up for me against the evildoers?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will stand up for me against the workers of iniquity?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40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Unless the LORD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been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help, my soul had almost dwelt in silence.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3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said, My foot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slippeth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thy mercy, O LORD, held me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2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LORD God, to whom vengeance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belongeth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 God, to whom vengeance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belongeth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shew thyself.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1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multitude of my thoughts within me thy comforts delight my soul.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3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the throne of iniquity have fellowship with thee, which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mischief by a law?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1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gather themselves together against the soul of the righteous, and condemn the innocent blood.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5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LORD is my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my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rock of my refuge.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0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bring upon them their own iniquity, and shall cut them off in their own wickedness;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LORD our God shall cut them off.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2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323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5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36576" indent="0">
              <a:buNone/>
            </a:pPr>
            <a:endParaRPr lang="en-US" b="1" i="1" dirty="0" smtClean="0"/>
          </a:p>
          <a:p>
            <a:pPr marL="36576" indent="0" algn="ctr">
              <a:buNone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up, O men of God!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done with lesser things.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heart and mind and soul and strength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serve the King of kings.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8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78180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en-US" b="1" i="1" dirty="0" smtClean="0"/>
          </a:p>
          <a:p>
            <a:pPr marL="36576" indent="0" algn="ctr">
              <a:buNone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the cross of Christ!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Tread where His feet have trod.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brothers of the Son of Man,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up, O men of God!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4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will rise up for me against the evildoers?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will stand up for me against the workers of iniquity?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7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Unless the LORD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been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help, my soul had almost dwelt in silence.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9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thyself, thou judge of the earth: render a reward to the proud.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4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said, My foot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slippeth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thy mercy, O LORD, held me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2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multitude of my thoughts within me thy comforts delight my soul.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3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LORD is my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my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rock of my refuge.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3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bring upon them their own iniquity, and shall cut them off in their own wickedness;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LORD our God shall cut them off.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7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refuge and strength, a very present help in trouble.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5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will not we fear, though the earth be removed, and though the mountains be carried into the midst of the sea;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0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waters thereof roar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troubled,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mountains shake with the swelling thereof. Selah.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0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50:15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call upon me in the day of trouble: I will deliver thee, and thou shalt glorify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0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59:16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will sing of thy power; yea, I will sing aloud of thy mercy in the morning: for thou hast been my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refuge in the day of my trouble.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9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59:17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thee, O my strength, will I sing: for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God of my mercy.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4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how long shall the wicked, how long shall the wicked triumph?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18:1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love thee, O LORD, my strength.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9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18:2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rock, and my fortress, and my deliverer; my God, my strength, in whom I will trust; my buckler, and the horn of my salvation,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high tower.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6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18:3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call upon the LORD,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worthy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praised: so shall I be saved from mine enemies.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5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answered and said, It is written, Man shall not live by bread alone, but by every word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of the mouth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5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Nahum 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slow to anger, and great in power,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will not at all acquit the wicked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LORD hath his way in the whirlwind and in the storm, and the clouds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dust of his feet.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6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7:13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ye in at the strait gate: for wide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gate, and broad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way,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destruction, and many there be which go in thereat: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5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7:14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strait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gate, and narrow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way, which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life, and few there be that find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9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22:30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sought for a man among them, that should make up the hedge, and stand in the gap before me for the land, that I should not destroy it: but I found none.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7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17:45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David to the Philistine, Thou </a:t>
            </a: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comest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me with a sword, and with a spear, and with a shield: but I come to thee in the name of the LORD of hosts, the God of the armies of Israel, whom thou hast defied.</a:t>
            </a:r>
            <a:endParaRPr 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9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17:46a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day will the LORD deliver thee into mine hand; and I will smite thee, and take thine head from thee;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5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they utter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speak hard things?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the workers of iniquity boast themselves?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7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17:46b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give the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carcases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host of the Philistines this day unto the fowls of the air, and to the wild beasts of the earth; that all the earth may know that there is a God in Israel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17:47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this assembly shall know that 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with sword and spear: for the battle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LORD'S, and he will give you into our hands.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79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13"/>
            <a:ext cx="9067800" cy="6853687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en-US" b="1" i="1" dirty="0" smtClean="0"/>
          </a:p>
          <a:p>
            <a:pPr marL="36576" indent="0" algn="ctr">
              <a:buNone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up, O men of God!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for you doth wait,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strength unequal to her task;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up and make her great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1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charge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therefore before God, and the Lord Jesus Christ, who shall judge the quick and the dead at his appearing and his kingdom;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5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the word; be instant in season, out of season; reprove, rebuke, exhort with all longsuffering and doctrine.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2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time will come when they will not endure sound doctrine; but after their own lusts shall they heap to themselves teachers, having itching ears;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5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turn away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ears from the truth, and shall be turned unto fables.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6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watch thou in all things, endure afflictions, do the work of an evangelist, make full proof of thy ministry.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1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323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break in pieces thy people, O LORD, and afflict thine heritage.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3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slay the widow and the stranger, and murder the fatherless.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6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 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say, The LORD shall not see, neither shall the God of Jacob regard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9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94:8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Understand, ye brutish among the people: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fools, when will ye be wise?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8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</TotalTime>
  <Words>1426</Words>
  <Application>Microsoft Office PowerPoint</Application>
  <PresentationFormat>On-screen Show (4:3)</PresentationFormat>
  <Paragraphs>123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Theme</vt:lpstr>
      <vt:lpstr>Rise up, o men (and women) of God!</vt:lpstr>
      <vt:lpstr>Psalm 94:1</vt:lpstr>
      <vt:lpstr>Psalm 94:2</vt:lpstr>
      <vt:lpstr>Psalm 94:3</vt:lpstr>
      <vt:lpstr>Psalm 94:4</vt:lpstr>
      <vt:lpstr>Psalm 94:5</vt:lpstr>
      <vt:lpstr>Psalm 94:6</vt:lpstr>
      <vt:lpstr>Psalm 94:7</vt:lpstr>
      <vt:lpstr>Psalm 94:8</vt:lpstr>
      <vt:lpstr>Psalm 94:9</vt:lpstr>
      <vt:lpstr>Psalm 94:10</vt:lpstr>
      <vt:lpstr>Psalm 94:11</vt:lpstr>
      <vt:lpstr>Psalm 94:12</vt:lpstr>
      <vt:lpstr>Psalm 94:13</vt:lpstr>
      <vt:lpstr>Psalm 94:14</vt:lpstr>
      <vt:lpstr>Psalm 94:15</vt:lpstr>
      <vt:lpstr>Psalm 94:16</vt:lpstr>
      <vt:lpstr>Psalm 94:17</vt:lpstr>
      <vt:lpstr>Psalm 94:18</vt:lpstr>
      <vt:lpstr>Psalm 94:19</vt:lpstr>
      <vt:lpstr>Psalm 94:20</vt:lpstr>
      <vt:lpstr>Psalm 94:21</vt:lpstr>
      <vt:lpstr>Psalm 94:22</vt:lpstr>
      <vt:lpstr>Psalm 94:23</vt:lpstr>
      <vt:lpstr>PowerPoint Presentation</vt:lpstr>
      <vt:lpstr>PowerPoint Presentation</vt:lpstr>
      <vt:lpstr>PowerPoint Presentation</vt:lpstr>
      <vt:lpstr>Psalm 94:16</vt:lpstr>
      <vt:lpstr>Psalm 94:17</vt:lpstr>
      <vt:lpstr>Psalm 94:18</vt:lpstr>
      <vt:lpstr>Psalm 94:19</vt:lpstr>
      <vt:lpstr>Psalm 94:22</vt:lpstr>
      <vt:lpstr>Psalm 94:23</vt:lpstr>
      <vt:lpstr>Psalm 46:1</vt:lpstr>
      <vt:lpstr>Psalm 46:2</vt:lpstr>
      <vt:lpstr>Psalm 46:3</vt:lpstr>
      <vt:lpstr>Psalm 50:15</vt:lpstr>
      <vt:lpstr>Psalm 59:16</vt:lpstr>
      <vt:lpstr>Psalm 59:17</vt:lpstr>
      <vt:lpstr>Psalm 18:1</vt:lpstr>
      <vt:lpstr>Psalm 18:2</vt:lpstr>
      <vt:lpstr>Psalm 18:3</vt:lpstr>
      <vt:lpstr>Matthew 4:4</vt:lpstr>
      <vt:lpstr>Nahum 1:3</vt:lpstr>
      <vt:lpstr>Matthew 7:13</vt:lpstr>
      <vt:lpstr>Matthew 7:14</vt:lpstr>
      <vt:lpstr>Ezekiel 22:30</vt:lpstr>
      <vt:lpstr>1 Samuel 17:45</vt:lpstr>
      <vt:lpstr>1 Samuel 17:46a</vt:lpstr>
      <vt:lpstr>1 Samuel 17:46b</vt:lpstr>
      <vt:lpstr>1 Samuel 17:47</vt:lpstr>
      <vt:lpstr>PowerPoint Presentation</vt:lpstr>
      <vt:lpstr>2 Timothy 4:1</vt:lpstr>
      <vt:lpstr>2 Timothy 4:2</vt:lpstr>
      <vt:lpstr>2 Timothy 4:3</vt:lpstr>
      <vt:lpstr>2 Timothy 4:4</vt:lpstr>
      <vt:lpstr>2 Timothy 4:5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up, o men (and women) of God!</dc:title>
  <dc:creator>Charlie</dc:creator>
  <cp:lastModifiedBy>Charlie</cp:lastModifiedBy>
  <cp:revision>6</cp:revision>
  <dcterms:created xsi:type="dcterms:W3CDTF">2015-05-30T21:53:14Z</dcterms:created>
  <dcterms:modified xsi:type="dcterms:W3CDTF">2015-05-30T22:46:42Z</dcterms:modified>
</cp:coreProperties>
</file>