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61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B3170-9284-4CE7-9135-D9A8ACB8C13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8C3D6-26D2-4E86-809C-59F3BCB9DA2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49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FBE09-7E3E-450C-9BBE-C074715C273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F55B3-A671-4697-B66C-E7A4AA1BFAB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59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49A9D-0E27-45C1-9202-5ED2C34562B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EE160-F1C6-46C8-95A3-A857C2D7428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63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6129B-0256-4B22-BC28-DF80410EFE8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43E52-5C88-423C-8555-39AFFFD5AA2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669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6705-D328-4F28-932F-23D2B406431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4E2C5-C55C-4668-9DF8-7DC8E84D91B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255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B138D-6A22-4AD5-94F2-D4EE9D199BF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995B7-DF8E-48AC-998C-4747BBD64CE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218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4DF5D-160A-4E40-93C6-12A1593AEB4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F75E6-BC16-4812-9E64-A2509EDD144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791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242D1-2FE8-43FC-8339-DDC1A9E6FAC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BB717-B868-4E52-9CC3-6487A23B0E5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982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ACE31-E1DE-4BB4-9E78-3EAEB283D3D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35A5D-8A41-45B1-9211-41FBBF273F3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980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8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8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7104B-E5AB-45C7-8D28-44BF43F3B9F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B03D4-7F66-4247-9CCE-79A4174E3F8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361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1C415-DE21-4E6D-8F2C-A0F3519FE43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0ABA4-8A2F-471E-925F-64F60B6B6ED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000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0F28E1-ED0F-4096-A9AD-168203B8B02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10/21/2012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AA8A8B-5DAF-4DAF-B4BF-04143A44AA2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32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/>
          <p:cNvSpPr txBox="1">
            <a:spLocks noChangeArrowheads="1"/>
          </p:cNvSpPr>
          <p:nvPr/>
        </p:nvSpPr>
        <p:spPr bwMode="auto">
          <a:xfrm>
            <a:off x="762000" y="2514600"/>
            <a:ext cx="72929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000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y Engraved LET" pitchFamily="2" charset="0"/>
                <a:ea typeface="Verdana" pitchFamily="34" charset="0"/>
                <a:cs typeface="Verdana" pitchFamily="34" charset="0"/>
              </a:rPr>
              <a:t>Wednesday Evenings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6000" i="1" dirty="0">
                <a:solidFill>
                  <a:prstClr val="white"/>
                </a:solidFill>
                <a:latin typeface="Academy Engraved LET" pitchFamily="2" charset="0"/>
                <a:ea typeface="Verdana" pitchFamily="34" charset="0"/>
                <a:cs typeface="Verdana" pitchFamily="34" charset="0"/>
              </a:rPr>
              <a:t>7:00</a:t>
            </a:r>
            <a:r>
              <a:rPr lang="en-US" sz="6000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cademy Engraved LET" pitchFamily="2" charset="0"/>
                <a:ea typeface="Verdana" pitchFamily="34" charset="0"/>
                <a:cs typeface="Verdana" pitchFamily="34" charset="0"/>
              </a:rPr>
              <a:t> pm</a:t>
            </a:r>
          </a:p>
        </p:txBody>
      </p:sp>
    </p:spTree>
    <p:extLst>
      <p:ext uri="{BB962C8B-B14F-4D97-AF65-F5344CB8AC3E}">
        <p14:creationId xmlns:p14="http://schemas.microsoft.com/office/powerpoint/2010/main" val="266675121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Carlos A Flores</dc:creator>
  <cp:lastModifiedBy>Worship Service</cp:lastModifiedBy>
  <cp:revision>2</cp:revision>
  <dcterms:created xsi:type="dcterms:W3CDTF">2012-10-21T12:47:22Z</dcterms:created>
  <dcterms:modified xsi:type="dcterms:W3CDTF">2012-10-21T16:53:50Z</dcterms:modified>
</cp:coreProperties>
</file>