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7" r:id="rId18"/>
    <p:sldId id="273" r:id="rId19"/>
    <p:sldId id="274" r:id="rId20"/>
    <p:sldId id="275" r:id="rId21"/>
    <p:sldId id="276" r:id="rId22"/>
    <p:sldId id="272"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F482FF6-0498-4B9F-8387-6BEFF1C29ACB}" type="datetimeFigureOut">
              <a:rPr lang="en-US" smtClean="0"/>
              <a:t>6/12/2013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D34FAF2-BD9B-4E73-9446-0C465C65AA6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82FF6-0498-4B9F-8387-6BEFF1C29ACB}"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4FAF2-BD9B-4E73-9446-0C465C65AA6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82FF6-0498-4B9F-8387-6BEFF1C29ACB}"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4FAF2-BD9B-4E73-9446-0C465C65AA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82FF6-0498-4B9F-8387-6BEFF1C29ACB}"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4FAF2-BD9B-4E73-9446-0C465C65AA6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F482FF6-0498-4B9F-8387-6BEFF1C29ACB}"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4FAF2-BD9B-4E73-9446-0C465C65AA6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482FF6-0498-4B9F-8387-6BEFF1C29ACB}"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4FAF2-BD9B-4E73-9446-0C465C65AA6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F482FF6-0498-4B9F-8387-6BEFF1C29ACB}" type="datetimeFigureOut">
              <a:rPr lang="en-US" smtClean="0"/>
              <a:t>6/12/2013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34FAF2-BD9B-4E73-9446-0C465C65AA6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F482FF6-0498-4B9F-8387-6BEFF1C29ACB}" type="datetimeFigureOut">
              <a:rPr lang="en-US" smtClean="0"/>
              <a:t>6/12/2013</a:t>
            </a:fld>
            <a:endParaRPr lang="en-US"/>
          </a:p>
        </p:txBody>
      </p:sp>
      <p:sp>
        <p:nvSpPr>
          <p:cNvPr id="8" name="Slide Number Placeholder 7"/>
          <p:cNvSpPr>
            <a:spLocks noGrp="1"/>
          </p:cNvSpPr>
          <p:nvPr>
            <p:ph type="sldNum" sz="quarter" idx="11"/>
          </p:nvPr>
        </p:nvSpPr>
        <p:spPr/>
        <p:txBody>
          <a:bodyPr/>
          <a:lstStyle/>
          <a:p>
            <a:fld id="{7D34FAF2-BD9B-4E73-9446-0C465C65AA6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482FF6-0498-4B9F-8387-6BEFF1C29ACB}" type="datetimeFigureOut">
              <a:rPr lang="en-US" smtClean="0"/>
              <a:t>6/12/2013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34FAF2-BD9B-4E73-9446-0C465C65AA6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482FF6-0498-4B9F-8387-6BEFF1C29ACB}"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7D34FAF2-BD9B-4E73-9446-0C465C65AA6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F482FF6-0498-4B9F-8387-6BEFF1C29ACB}"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4FAF2-BD9B-4E73-9446-0C465C65AA6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F482FF6-0498-4B9F-8387-6BEFF1C29ACB}" type="datetimeFigureOut">
              <a:rPr lang="en-US" smtClean="0"/>
              <a:t>6/12/2013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D34FAF2-BD9B-4E73-9446-0C465C65AA6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800" dirty="0" smtClean="0"/>
              <a:t>Revelation 7:9-17</a:t>
            </a:r>
            <a:endParaRPr lang="en-US" sz="7800" dirty="0"/>
          </a:p>
        </p:txBody>
      </p:sp>
      <p:sp>
        <p:nvSpPr>
          <p:cNvPr id="3" name="Subtitle 2"/>
          <p:cNvSpPr>
            <a:spLocks noGrp="1"/>
          </p:cNvSpPr>
          <p:nvPr>
            <p:ph type="subTitle" idx="1"/>
          </p:nvPr>
        </p:nvSpPr>
        <p:spPr/>
        <p:txBody>
          <a:bodyPr>
            <a:noAutofit/>
          </a:bodyPr>
          <a:lstStyle/>
          <a:p>
            <a:r>
              <a:rPr lang="en-US" sz="4000" dirty="0" smtClean="0"/>
              <a:t>Wednesday, June 12, 2013</a:t>
            </a:r>
          </a:p>
          <a:p>
            <a:r>
              <a:rPr lang="en-US" sz="4000" dirty="0" smtClean="0"/>
              <a:t>Calvary Chapel of El Paso</a:t>
            </a:r>
          </a:p>
          <a:p>
            <a:r>
              <a:rPr lang="en-US" sz="4000" dirty="0" smtClean="0"/>
              <a:t>Pastor Charlie Flores</a:t>
            </a:r>
            <a:endParaRPr lang="en-US" sz="4000" dirty="0"/>
          </a:p>
        </p:txBody>
      </p:sp>
    </p:spTree>
    <p:extLst>
      <p:ext uri="{BB962C8B-B14F-4D97-AF65-F5344CB8AC3E}">
        <p14:creationId xmlns:p14="http://schemas.microsoft.com/office/powerpoint/2010/main" val="1376373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7:7</a:t>
            </a:r>
            <a:endParaRPr lang="en-US" sz="7200" dirty="0"/>
          </a:p>
        </p:txBody>
      </p:sp>
      <p:sp>
        <p:nvSpPr>
          <p:cNvPr id="3" name="Content Placeholder 2"/>
          <p:cNvSpPr>
            <a:spLocks noGrp="1"/>
          </p:cNvSpPr>
          <p:nvPr>
            <p:ph idx="1"/>
          </p:nvPr>
        </p:nvSpPr>
        <p:spPr>
          <a:xfrm>
            <a:off x="10064" y="1066800"/>
            <a:ext cx="9135374" cy="5562600"/>
          </a:xfrm>
        </p:spPr>
        <p:txBody>
          <a:bodyPr>
            <a:noAutofit/>
          </a:bodyPr>
          <a:lstStyle/>
          <a:p>
            <a:pPr marL="36576" indent="0" algn="just">
              <a:buNone/>
            </a:pPr>
            <a:r>
              <a:rPr lang="en-US" sz="5400" b="1" dirty="0">
                <a:effectLst>
                  <a:outerShdw blurRad="38100" dist="38100" dir="2700000" algn="tl">
                    <a:srgbClr val="000000">
                      <a:alpha val="43137"/>
                    </a:srgbClr>
                  </a:outerShdw>
                </a:effectLst>
              </a:rPr>
              <a:t>of the tribe of Simeon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 of the tribe of </a:t>
            </a:r>
            <a:r>
              <a:rPr lang="en-US" sz="5400" b="1" u="sng" dirty="0">
                <a:effectLst>
                  <a:outerShdw blurRad="38100" dist="38100" dir="2700000" algn="tl">
                    <a:srgbClr val="000000">
                      <a:alpha val="43137"/>
                    </a:srgbClr>
                  </a:outerShdw>
                </a:effectLst>
              </a:rPr>
              <a:t>Levi</a:t>
            </a:r>
            <a:r>
              <a:rPr lang="en-US" sz="5400" b="1" dirty="0">
                <a:effectLst>
                  <a:outerShdw blurRad="38100" dist="38100" dir="2700000" algn="tl">
                    <a:srgbClr val="000000">
                      <a:alpha val="43137"/>
                    </a:srgbClr>
                  </a:outerShdw>
                </a:effectLst>
              </a:rPr>
              <a:t>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 of the tribe of Issachar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7238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7:8</a:t>
            </a:r>
            <a:endParaRPr lang="en-US" sz="7200" dirty="0"/>
          </a:p>
        </p:txBody>
      </p:sp>
      <p:sp>
        <p:nvSpPr>
          <p:cNvPr id="3" name="Content Placeholder 2"/>
          <p:cNvSpPr>
            <a:spLocks noGrp="1"/>
          </p:cNvSpPr>
          <p:nvPr>
            <p:ph idx="1"/>
          </p:nvPr>
        </p:nvSpPr>
        <p:spPr>
          <a:xfrm>
            <a:off x="15815" y="1145875"/>
            <a:ext cx="9128185" cy="5715000"/>
          </a:xfrm>
        </p:spPr>
        <p:txBody>
          <a:bodyPr>
            <a:noAutofit/>
          </a:bodyPr>
          <a:lstStyle/>
          <a:p>
            <a:pPr marL="36576" indent="0" algn="just">
              <a:buNone/>
            </a:pPr>
            <a:r>
              <a:rPr lang="en-US" sz="5400" b="1" dirty="0">
                <a:effectLst>
                  <a:outerShdw blurRad="38100" dist="38100" dir="2700000" algn="tl">
                    <a:srgbClr val="000000">
                      <a:alpha val="43137"/>
                    </a:srgbClr>
                  </a:outerShdw>
                </a:effectLst>
              </a:rPr>
              <a:t>of the tribe of </a:t>
            </a:r>
            <a:r>
              <a:rPr lang="en-US" sz="5400" b="1" dirty="0" err="1">
                <a:effectLst>
                  <a:outerShdw blurRad="38100" dist="38100" dir="2700000" algn="tl">
                    <a:srgbClr val="000000">
                      <a:alpha val="43137"/>
                    </a:srgbClr>
                  </a:outerShdw>
                </a:effectLst>
              </a:rPr>
              <a:t>Zebulun</a:t>
            </a:r>
            <a:r>
              <a:rPr lang="en-US" sz="5400" b="1" dirty="0">
                <a:effectLst>
                  <a:outerShdw blurRad="38100" dist="38100" dir="2700000" algn="tl">
                    <a:srgbClr val="000000">
                      <a:alpha val="43137"/>
                    </a:srgbClr>
                  </a:outerShdw>
                </a:effectLst>
              </a:rPr>
              <a:t>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 of the tribe of </a:t>
            </a:r>
            <a:r>
              <a:rPr lang="en-US" sz="5400" b="1" u="sng" dirty="0">
                <a:effectLst>
                  <a:outerShdw blurRad="38100" dist="38100" dir="2700000" algn="tl">
                    <a:srgbClr val="000000">
                      <a:alpha val="43137"/>
                    </a:srgbClr>
                  </a:outerShdw>
                </a:effectLst>
              </a:rPr>
              <a:t>Joseph</a:t>
            </a:r>
            <a:r>
              <a:rPr lang="en-US" sz="5400" b="1" dirty="0">
                <a:effectLst>
                  <a:outerShdw blurRad="38100" dist="38100" dir="2700000" algn="tl">
                    <a:srgbClr val="000000">
                      <a:alpha val="43137"/>
                    </a:srgbClr>
                  </a:outerShdw>
                </a:effectLst>
              </a:rPr>
              <a:t>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 of the tribe of Benjamin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1222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Judges 18:30</a:t>
            </a:r>
            <a:endParaRPr lang="en-US" sz="7200" dirty="0"/>
          </a:p>
        </p:txBody>
      </p:sp>
      <p:sp>
        <p:nvSpPr>
          <p:cNvPr id="3" name="Content Placeholder 2"/>
          <p:cNvSpPr>
            <a:spLocks noGrp="1"/>
          </p:cNvSpPr>
          <p:nvPr>
            <p:ph idx="1"/>
          </p:nvPr>
        </p:nvSpPr>
        <p:spPr>
          <a:xfrm>
            <a:off x="0" y="1143000"/>
            <a:ext cx="9144000" cy="5638800"/>
          </a:xfrm>
        </p:spPr>
        <p:txBody>
          <a:bodyPr>
            <a:noAutofit/>
          </a:bodyPr>
          <a:lstStyle/>
          <a:p>
            <a:pPr marL="36576" indent="0" algn="just">
              <a:buNone/>
            </a:pPr>
            <a:r>
              <a:rPr lang="en-US" sz="4700" b="1" dirty="0">
                <a:effectLst>
                  <a:outerShdw blurRad="38100" dist="38100" dir="2700000" algn="tl">
                    <a:srgbClr val="000000">
                      <a:alpha val="43137"/>
                    </a:srgbClr>
                  </a:outerShdw>
                </a:effectLst>
              </a:rPr>
              <a:t>Then the children of Dan set up for themselves the carved image; and Jonathan the son of </a:t>
            </a:r>
            <a:r>
              <a:rPr lang="en-US" sz="4700" b="1" dirty="0" err="1">
                <a:effectLst>
                  <a:outerShdw blurRad="38100" dist="38100" dir="2700000" algn="tl">
                    <a:srgbClr val="000000">
                      <a:alpha val="43137"/>
                    </a:srgbClr>
                  </a:outerShdw>
                </a:effectLst>
              </a:rPr>
              <a:t>Gershom</a:t>
            </a:r>
            <a:r>
              <a:rPr lang="en-US" sz="4700" b="1" dirty="0">
                <a:effectLst>
                  <a:outerShdw blurRad="38100" dist="38100" dir="2700000" algn="tl">
                    <a:srgbClr val="000000">
                      <a:alpha val="43137"/>
                    </a:srgbClr>
                  </a:outerShdw>
                </a:effectLst>
              </a:rPr>
              <a:t>, the son of Manasseh, and his sons were priests to the tribe of Dan until the day of the captivity of the land.</a:t>
            </a:r>
            <a:endParaRPr lang="en-US" sz="4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8843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Hosea 4:17</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Ephraim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joined to idols, Let him alone.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3684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Hosea 4:18</a:t>
            </a:r>
            <a:endParaRPr lang="en-US" sz="7200" dirty="0"/>
          </a:p>
        </p:txBody>
      </p:sp>
      <p:sp>
        <p:nvSpPr>
          <p:cNvPr id="3" name="Content Placeholder 2"/>
          <p:cNvSpPr>
            <a:spLocks noGrp="1"/>
          </p:cNvSpPr>
          <p:nvPr>
            <p:ph idx="1"/>
          </p:nvPr>
        </p:nvSpPr>
        <p:spPr>
          <a:xfrm>
            <a:off x="30192" y="1600200"/>
            <a:ext cx="9113808"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Their drink is rebellion, They commit harlotry continually. Her rulers dearly love dishonor.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85867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Hosea 4:19</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 wind has wrapped her up in its wings, And they shall be ashamed because of their sacrifices.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1138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610600" cy="1143000"/>
          </a:xfrm>
        </p:spPr>
        <p:txBody>
          <a:bodyPr>
            <a:noAutofit/>
          </a:bodyPr>
          <a:lstStyle/>
          <a:p>
            <a:r>
              <a:rPr lang="en-US" sz="7200" dirty="0" smtClean="0"/>
              <a:t>Deuteronomy 29:29</a:t>
            </a:r>
            <a:endParaRPr lang="en-US" sz="7200" dirty="0"/>
          </a:p>
        </p:txBody>
      </p:sp>
      <p:sp>
        <p:nvSpPr>
          <p:cNvPr id="3" name="Content Placeholder 2"/>
          <p:cNvSpPr>
            <a:spLocks noGrp="1"/>
          </p:cNvSpPr>
          <p:nvPr>
            <p:ph idx="1"/>
          </p:nvPr>
        </p:nvSpPr>
        <p:spPr>
          <a:xfrm>
            <a:off x="0" y="1143000"/>
            <a:ext cx="9144000" cy="56388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 secret </a:t>
            </a:r>
            <a:r>
              <a:rPr lang="en-US" sz="5400" b="1" i="1" dirty="0">
                <a:effectLst>
                  <a:outerShdw blurRad="38100" dist="38100" dir="2700000" algn="tl">
                    <a:srgbClr val="000000">
                      <a:alpha val="43137"/>
                    </a:srgbClr>
                  </a:outerShdw>
                </a:effectLst>
              </a:rPr>
              <a:t>things belong</a:t>
            </a:r>
            <a:r>
              <a:rPr lang="en-US" sz="5400" b="1" dirty="0">
                <a:effectLst>
                  <a:outerShdw blurRad="38100" dist="38100" dir="2700000" algn="tl">
                    <a:srgbClr val="000000">
                      <a:alpha val="43137"/>
                    </a:srgbClr>
                  </a:outerShdw>
                </a:effectLst>
              </a:rPr>
              <a:t> to the LORD our God, but those </a:t>
            </a:r>
            <a:r>
              <a:rPr lang="en-US" sz="5400" b="1" i="1" dirty="0">
                <a:effectLst>
                  <a:outerShdw blurRad="38100" dist="38100" dir="2700000" algn="tl">
                    <a:srgbClr val="000000">
                      <a:alpha val="43137"/>
                    </a:srgbClr>
                  </a:outerShdw>
                </a:effectLst>
              </a:rPr>
              <a:t>things which are</a:t>
            </a:r>
            <a:r>
              <a:rPr lang="en-US" sz="5400" b="1" dirty="0">
                <a:effectLst>
                  <a:outerShdw blurRad="38100" dist="38100" dir="2700000" algn="tl">
                    <a:srgbClr val="000000">
                      <a:alpha val="43137"/>
                    </a:srgbClr>
                  </a:outerShdw>
                </a:effectLst>
              </a:rPr>
              <a:t> revealed </a:t>
            </a:r>
            <a:r>
              <a:rPr lang="en-US" sz="5400" b="1" i="1" dirty="0">
                <a:effectLst>
                  <a:outerShdw blurRad="38100" dist="38100" dir="2700000" algn="tl">
                    <a:srgbClr val="000000">
                      <a:alpha val="43137"/>
                    </a:srgbClr>
                  </a:outerShdw>
                </a:effectLst>
              </a:rPr>
              <a:t>belong</a:t>
            </a:r>
            <a:r>
              <a:rPr lang="en-US" sz="5400" b="1" dirty="0">
                <a:effectLst>
                  <a:outerShdw blurRad="38100" dist="38100" dir="2700000" algn="tl">
                    <a:srgbClr val="000000">
                      <a:alpha val="43137"/>
                    </a:srgbClr>
                  </a:outerShdw>
                </a:effectLst>
              </a:rPr>
              <a:t> to us and to our children forever, that </a:t>
            </a:r>
            <a:r>
              <a:rPr lang="en-US" sz="5400" b="1" i="1" dirty="0">
                <a:effectLst>
                  <a:outerShdw blurRad="38100" dist="38100" dir="2700000" algn="tl">
                    <a:srgbClr val="000000">
                      <a:alpha val="43137"/>
                    </a:srgbClr>
                  </a:outerShdw>
                </a:effectLst>
              </a:rPr>
              <a:t>we</a:t>
            </a:r>
            <a:r>
              <a:rPr lang="en-US" sz="5400" b="1" dirty="0">
                <a:effectLst>
                  <a:outerShdw blurRad="38100" dist="38100" dir="2700000" algn="tl">
                    <a:srgbClr val="000000">
                      <a:alpha val="43137"/>
                    </a:srgbClr>
                  </a:outerShdw>
                </a:effectLst>
              </a:rPr>
              <a:t> may do all the words of this law.</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0683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normAutofit/>
          </a:bodyPr>
          <a:lstStyle/>
          <a:p>
            <a:pPr marL="36576" indent="0" algn="ctr">
              <a:buNone/>
            </a:pPr>
            <a:r>
              <a:rPr lang="en-US" sz="8000" dirty="0" smtClean="0"/>
              <a:t>Defying Satan’s Secular Dominion</a:t>
            </a:r>
            <a:endParaRPr lang="en-US" sz="8000" dirty="0"/>
          </a:p>
        </p:txBody>
      </p:sp>
    </p:spTree>
    <p:extLst>
      <p:ext uri="{BB962C8B-B14F-4D97-AF65-F5344CB8AC3E}">
        <p14:creationId xmlns:p14="http://schemas.microsoft.com/office/powerpoint/2010/main" val="3541177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28"/>
            <a:ext cx="7467600" cy="1143000"/>
          </a:xfrm>
        </p:spPr>
        <p:txBody>
          <a:bodyPr>
            <a:noAutofit/>
          </a:bodyPr>
          <a:lstStyle/>
          <a:p>
            <a:r>
              <a:rPr lang="en-US" sz="7200" dirty="0" smtClean="0"/>
              <a:t>Revelation 7:9</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0" indent="0" algn="just">
              <a:buNone/>
            </a:pPr>
            <a:r>
              <a:rPr lang="en-US" sz="4600" b="1" dirty="0">
                <a:effectLst>
                  <a:outerShdw blurRad="38100" dist="38100" dir="2700000" algn="tl">
                    <a:srgbClr val="000000">
                      <a:alpha val="43137"/>
                    </a:srgbClr>
                  </a:outerShdw>
                </a:effectLst>
              </a:rPr>
              <a:t>After these things I looked, and behold, a great multitude which no one could number, of all nations, tribes, peoples, and tongues, standing before the throne and before the Lamb, clothed with white robes, with palm branches in their hands,</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709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7:10</a:t>
            </a:r>
            <a:endParaRPr lang="en-US" sz="7200" dirty="0"/>
          </a:p>
        </p:txBody>
      </p:sp>
      <p:sp>
        <p:nvSpPr>
          <p:cNvPr id="3" name="Content Placeholder 2"/>
          <p:cNvSpPr>
            <a:spLocks noGrp="1"/>
          </p:cNvSpPr>
          <p:nvPr>
            <p:ph idx="1"/>
          </p:nvPr>
        </p:nvSpPr>
        <p:spPr>
          <a:xfrm>
            <a:off x="30192" y="1524000"/>
            <a:ext cx="9113808"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crying out with a loud voice, saying, "Salvation </a:t>
            </a:r>
            <a:r>
              <a:rPr lang="en-US" sz="5400" b="1" i="1" dirty="0">
                <a:effectLst>
                  <a:outerShdw blurRad="38100" dist="38100" dir="2700000" algn="tl">
                    <a:srgbClr val="000000">
                      <a:alpha val="43137"/>
                    </a:srgbClr>
                  </a:outerShdw>
                </a:effectLst>
              </a:rPr>
              <a:t>belongs</a:t>
            </a:r>
            <a:r>
              <a:rPr lang="en-US" sz="5400" b="1" dirty="0">
                <a:effectLst>
                  <a:outerShdw blurRad="38100" dist="38100" dir="2700000" algn="tl">
                    <a:srgbClr val="000000">
                      <a:alpha val="43137"/>
                    </a:srgbClr>
                  </a:outerShdw>
                </a:effectLst>
              </a:rPr>
              <a:t> to our God who sits on the throne, and to the Lamb!"</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7521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28"/>
            <a:ext cx="7467600" cy="1143000"/>
          </a:xfrm>
        </p:spPr>
        <p:txBody>
          <a:bodyPr>
            <a:noAutofit/>
          </a:bodyPr>
          <a:lstStyle/>
          <a:p>
            <a:r>
              <a:rPr lang="en-US" sz="7200" dirty="0" smtClean="0"/>
              <a:t>Revelation 7:9</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0" indent="0" algn="just">
              <a:buNone/>
            </a:pPr>
            <a:r>
              <a:rPr lang="en-US" sz="4600" b="1" dirty="0">
                <a:effectLst>
                  <a:outerShdw blurRad="38100" dist="38100" dir="2700000" algn="tl">
                    <a:srgbClr val="000000">
                      <a:alpha val="43137"/>
                    </a:srgbClr>
                  </a:outerShdw>
                </a:effectLst>
              </a:rPr>
              <a:t>After these things I looked, and behold, a great multitude which no one could number, of all nations, tribes, peoples, and tongues, standing before the throne and before the Lamb, clothed with white robes, with palm branches in their hands,</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7160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7:11</a:t>
            </a:r>
            <a:endParaRPr lang="en-US" sz="7200" dirty="0"/>
          </a:p>
        </p:txBody>
      </p:sp>
      <p:sp>
        <p:nvSpPr>
          <p:cNvPr id="3" name="Content Placeholder 2"/>
          <p:cNvSpPr>
            <a:spLocks noGrp="1"/>
          </p:cNvSpPr>
          <p:nvPr>
            <p:ph idx="1"/>
          </p:nvPr>
        </p:nvSpPr>
        <p:spPr>
          <a:xfrm>
            <a:off x="1438" y="1447800"/>
            <a:ext cx="9142562" cy="54102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All the angels stood around the throne and the elders and the four living creatures, and fell on their faces before the throne and worshiped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0178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7:12</a:t>
            </a:r>
            <a:endParaRPr lang="en-US" sz="7200" dirty="0"/>
          </a:p>
        </p:txBody>
      </p:sp>
      <p:sp>
        <p:nvSpPr>
          <p:cNvPr id="3" name="Content Placeholder 2"/>
          <p:cNvSpPr>
            <a:spLocks noGrp="1"/>
          </p:cNvSpPr>
          <p:nvPr>
            <p:ph idx="1"/>
          </p:nvPr>
        </p:nvSpPr>
        <p:spPr>
          <a:xfrm>
            <a:off x="23004" y="1219200"/>
            <a:ext cx="9120996" cy="5638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saying: "Amen! Blessing and glory and wisdom, Thanksgiving and honor and power and might,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to our God forever and ever. Amen."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040559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878" y="1524000"/>
            <a:ext cx="9118121" cy="5334000"/>
          </a:xfrm>
        </p:spPr>
        <p:txBody>
          <a:bodyPr>
            <a:normAutofit/>
          </a:bodyPr>
          <a:lstStyle/>
          <a:p>
            <a:pPr marL="36576" indent="0" algn="ctr">
              <a:buNone/>
            </a:pPr>
            <a:r>
              <a:rPr lang="en-US" sz="8000" dirty="0" smtClean="0"/>
              <a:t>Denying Satan’s Spiritual Dominion</a:t>
            </a:r>
            <a:endParaRPr lang="en-US" sz="8000" dirty="0"/>
          </a:p>
        </p:txBody>
      </p:sp>
    </p:spTree>
    <p:extLst>
      <p:ext uri="{BB962C8B-B14F-4D97-AF65-F5344CB8AC3E}">
        <p14:creationId xmlns:p14="http://schemas.microsoft.com/office/powerpoint/2010/main" val="40656387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381"/>
            <a:ext cx="7467600" cy="1143000"/>
          </a:xfrm>
        </p:spPr>
        <p:txBody>
          <a:bodyPr>
            <a:noAutofit/>
          </a:bodyPr>
          <a:lstStyle/>
          <a:p>
            <a:r>
              <a:rPr lang="en-US" sz="7200" dirty="0" smtClean="0"/>
              <a:t>2 Timothy 2:19</a:t>
            </a:r>
            <a:endParaRPr lang="en-US" sz="7200" dirty="0"/>
          </a:p>
        </p:txBody>
      </p:sp>
      <p:sp>
        <p:nvSpPr>
          <p:cNvPr id="3" name="Content Placeholder 2"/>
          <p:cNvSpPr>
            <a:spLocks noGrp="1"/>
          </p:cNvSpPr>
          <p:nvPr>
            <p:ph idx="1"/>
          </p:nvPr>
        </p:nvSpPr>
        <p:spPr>
          <a:xfrm>
            <a:off x="0" y="1143000"/>
            <a:ext cx="9144000" cy="57150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Nevertheless the solid foundation of God stands, having this seal: "The Lord knows those who are His," and, "Let everyone who names the name of Christ depart from iniquity."</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83230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60:1</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Arise, shine; For your light has come! And the glory of the LORD is risen upon you.</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40117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Isaiah 60:2</a:t>
            </a:r>
            <a:endParaRPr lang="en-US" sz="7200" dirty="0"/>
          </a:p>
        </p:txBody>
      </p:sp>
      <p:sp>
        <p:nvSpPr>
          <p:cNvPr id="3" name="Content Placeholder 2"/>
          <p:cNvSpPr>
            <a:spLocks noGrp="1"/>
          </p:cNvSpPr>
          <p:nvPr>
            <p:ph idx="1"/>
          </p:nvPr>
        </p:nvSpPr>
        <p:spPr>
          <a:xfrm>
            <a:off x="7188" y="1143000"/>
            <a:ext cx="9136811" cy="5715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behold, the darkness shall cover the earth, And deep darkness the people; But the LORD will arise over you, And His glory will be seen upon you.</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2223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60:3</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Gentiles shall come to your light, And kings to the brightness of your rising.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92163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122:1</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 was glad when they said to me, "Let us go into the house of the LORD."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73890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10:24</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let us consider one another in order to stir up love and good works,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66221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10:25</a:t>
            </a:r>
            <a:endParaRPr lang="en-US" sz="7200" dirty="0"/>
          </a:p>
        </p:txBody>
      </p:sp>
      <p:sp>
        <p:nvSpPr>
          <p:cNvPr id="3" name="Content Placeholder 2"/>
          <p:cNvSpPr>
            <a:spLocks noGrp="1"/>
          </p:cNvSpPr>
          <p:nvPr>
            <p:ph idx="1"/>
          </p:nvPr>
        </p:nvSpPr>
        <p:spPr>
          <a:xfrm>
            <a:off x="0" y="1447800"/>
            <a:ext cx="9144000" cy="5410200"/>
          </a:xfrm>
        </p:spPr>
        <p:txBody>
          <a:bodyPr>
            <a:noAutofit/>
          </a:bodyPr>
          <a:lstStyle/>
          <a:p>
            <a:pPr marL="36576" indent="0" algn="just">
              <a:buNone/>
            </a:pPr>
            <a:r>
              <a:rPr lang="en-US" sz="5050" b="1" dirty="0">
                <a:effectLst>
                  <a:outerShdw blurRad="38100" dist="38100" dir="2700000" algn="tl">
                    <a:srgbClr val="000000">
                      <a:alpha val="43137"/>
                    </a:srgbClr>
                  </a:outerShdw>
                </a:effectLst>
              </a:rPr>
              <a:t>not forsaking the assembling of ourselves together, as </a:t>
            </a:r>
            <a:r>
              <a:rPr lang="en-US" sz="5050" b="1" i="1" dirty="0">
                <a:effectLst>
                  <a:outerShdw blurRad="38100" dist="38100" dir="2700000" algn="tl">
                    <a:srgbClr val="000000">
                      <a:alpha val="43137"/>
                    </a:srgbClr>
                  </a:outerShdw>
                </a:effectLst>
              </a:rPr>
              <a:t>is</a:t>
            </a:r>
            <a:r>
              <a:rPr lang="en-US" sz="5050" b="1" dirty="0">
                <a:effectLst>
                  <a:outerShdw blurRad="38100" dist="38100" dir="2700000" algn="tl">
                    <a:srgbClr val="000000">
                      <a:alpha val="43137"/>
                    </a:srgbClr>
                  </a:outerShdw>
                </a:effectLst>
              </a:rPr>
              <a:t> the manner of some, but exhorting </a:t>
            </a:r>
            <a:r>
              <a:rPr lang="en-US" sz="5050" b="1" i="1" dirty="0">
                <a:effectLst>
                  <a:outerShdw blurRad="38100" dist="38100" dir="2700000" algn="tl">
                    <a:srgbClr val="000000">
                      <a:alpha val="43137"/>
                    </a:srgbClr>
                  </a:outerShdw>
                </a:effectLst>
              </a:rPr>
              <a:t>one another,</a:t>
            </a:r>
            <a:r>
              <a:rPr lang="en-US" sz="5050" b="1" dirty="0">
                <a:effectLst>
                  <a:outerShdw blurRad="38100" dist="38100" dir="2700000" algn="tl">
                    <a:srgbClr val="000000">
                      <a:alpha val="43137"/>
                    </a:srgbClr>
                  </a:outerShdw>
                </a:effectLst>
              </a:rPr>
              <a:t> and so much the more as you see the Day approaching.</a:t>
            </a:r>
            <a:endParaRPr lang="en-US" sz="505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2922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7:10</a:t>
            </a:r>
            <a:endParaRPr lang="en-US" sz="7200" dirty="0"/>
          </a:p>
        </p:txBody>
      </p:sp>
      <p:sp>
        <p:nvSpPr>
          <p:cNvPr id="3" name="Content Placeholder 2"/>
          <p:cNvSpPr>
            <a:spLocks noGrp="1"/>
          </p:cNvSpPr>
          <p:nvPr>
            <p:ph idx="1"/>
          </p:nvPr>
        </p:nvSpPr>
        <p:spPr>
          <a:xfrm>
            <a:off x="30192" y="1524000"/>
            <a:ext cx="9113808"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crying out with a loud voice, saying, "Salvation </a:t>
            </a:r>
            <a:r>
              <a:rPr lang="en-US" sz="5400" b="1" i="1" dirty="0">
                <a:effectLst>
                  <a:outerShdw blurRad="38100" dist="38100" dir="2700000" algn="tl">
                    <a:srgbClr val="000000">
                      <a:alpha val="43137"/>
                    </a:srgbClr>
                  </a:outerShdw>
                </a:effectLst>
              </a:rPr>
              <a:t>belongs</a:t>
            </a:r>
            <a:r>
              <a:rPr lang="en-US" sz="5400" b="1" dirty="0">
                <a:effectLst>
                  <a:outerShdw blurRad="38100" dist="38100" dir="2700000" algn="tl">
                    <a:srgbClr val="000000">
                      <a:alpha val="43137"/>
                    </a:srgbClr>
                  </a:outerShdw>
                </a:effectLst>
              </a:rPr>
              <a:t> to our God who sits on the throne, and to the Lamb!"</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46308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7:13</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one of the elders answered, saying to me, "Who are these arrayed in white robes, and where did they come from?"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42357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02"/>
            <a:ext cx="7467600" cy="1143000"/>
          </a:xfrm>
        </p:spPr>
        <p:txBody>
          <a:bodyPr>
            <a:noAutofit/>
          </a:bodyPr>
          <a:lstStyle/>
          <a:p>
            <a:r>
              <a:rPr lang="en-US" sz="7200" dirty="0" smtClean="0"/>
              <a:t>Revelation 7:14</a:t>
            </a:r>
            <a:endParaRPr lang="en-US" sz="7200" dirty="0"/>
          </a:p>
        </p:txBody>
      </p:sp>
      <p:sp>
        <p:nvSpPr>
          <p:cNvPr id="3" name="Content Placeholder 2"/>
          <p:cNvSpPr>
            <a:spLocks noGrp="1"/>
          </p:cNvSpPr>
          <p:nvPr>
            <p:ph idx="1"/>
          </p:nvPr>
        </p:nvSpPr>
        <p:spPr>
          <a:xfrm>
            <a:off x="35942" y="1143000"/>
            <a:ext cx="9108057" cy="5715000"/>
          </a:xfrm>
        </p:spPr>
        <p:txBody>
          <a:bodyPr>
            <a:noAutofit/>
          </a:bodyPr>
          <a:lstStyle/>
          <a:p>
            <a:pPr marL="36576" indent="0" algn="just">
              <a:buNone/>
            </a:pPr>
            <a:r>
              <a:rPr lang="en-US" sz="5100" b="1" dirty="0">
                <a:effectLst>
                  <a:outerShdw blurRad="38100" dist="38100" dir="2700000" algn="tl">
                    <a:srgbClr val="000000">
                      <a:alpha val="43137"/>
                    </a:srgbClr>
                  </a:outerShdw>
                </a:effectLst>
              </a:rPr>
              <a:t>And I said to him, "Sir, you know." So he said to me, "These are the ones who come out of the great tribulation, and washed their robes and made them white in the blood of the Lamb.</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78431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7:15</a:t>
            </a:r>
            <a:endParaRPr lang="en-US" sz="7200" dirty="0"/>
          </a:p>
        </p:txBody>
      </p:sp>
      <p:sp>
        <p:nvSpPr>
          <p:cNvPr id="3" name="Content Placeholder 2"/>
          <p:cNvSpPr>
            <a:spLocks noGrp="1"/>
          </p:cNvSpPr>
          <p:nvPr>
            <p:ph idx="1"/>
          </p:nvPr>
        </p:nvSpPr>
        <p:spPr>
          <a:xfrm>
            <a:off x="28754" y="1219200"/>
            <a:ext cx="9115246" cy="5638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Therefore they are before the throne of God, and serve Him day and night in His temple. And He who sits on the throne will dwell among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66125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7:16</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They shall neither hunger anymore nor thirst anymore; the sun shall not strike them, nor any heat;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853238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7:17</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for the Lamb who is in the midst of the throne will shepherd them and lead them to living fountains of waters. And God will wipe away every tear from their eyes."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91677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1:14</a:t>
            </a:r>
            <a:endParaRPr lang="en-US" sz="7200" dirty="0"/>
          </a:p>
        </p:txBody>
      </p:sp>
      <p:sp>
        <p:nvSpPr>
          <p:cNvPr id="3" name="Content Placeholder 2"/>
          <p:cNvSpPr>
            <a:spLocks noGrp="1"/>
          </p:cNvSpPr>
          <p:nvPr>
            <p:ph idx="1"/>
          </p:nvPr>
        </p:nvSpPr>
        <p:spPr>
          <a:xfrm>
            <a:off x="0" y="1447800"/>
            <a:ext cx="9144000" cy="54102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 Word became flesh and dwelt among us, and we beheld His glory, the glory as of the only begotten of the Father, full of grace and truth.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6919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2 Chronicles 7:1</a:t>
            </a:r>
            <a:endParaRPr lang="en-US" sz="7200" dirty="0"/>
          </a:p>
        </p:txBody>
      </p:sp>
      <p:sp>
        <p:nvSpPr>
          <p:cNvPr id="3" name="Content Placeholder 2"/>
          <p:cNvSpPr>
            <a:spLocks noGrp="1"/>
          </p:cNvSpPr>
          <p:nvPr>
            <p:ph idx="1"/>
          </p:nvPr>
        </p:nvSpPr>
        <p:spPr>
          <a:xfrm>
            <a:off x="0" y="1066800"/>
            <a:ext cx="9144000" cy="5715000"/>
          </a:xfrm>
        </p:spPr>
        <p:txBody>
          <a:bodyPr>
            <a:noAutofit/>
          </a:bodyPr>
          <a:lstStyle/>
          <a:p>
            <a:pPr marL="36576" indent="0" algn="just">
              <a:buNone/>
            </a:pPr>
            <a:r>
              <a:rPr lang="en-US" sz="5400" b="1" dirty="0">
                <a:effectLst>
                  <a:outerShdw blurRad="38100" dist="38100" dir="2700000" algn="tl">
                    <a:srgbClr val="000000">
                      <a:alpha val="43137"/>
                    </a:srgbClr>
                  </a:outerShdw>
                </a:effectLst>
              </a:rPr>
              <a:t>When Solomon had finished praying, fire came down from heaven and consumed the burnt offering and the sacrifices; and the glory of the LORD filled the temple.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69900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Chronicles 7:2</a:t>
            </a:r>
            <a:endParaRPr lang="en-US" sz="7200" dirty="0"/>
          </a:p>
        </p:txBody>
      </p:sp>
      <p:sp>
        <p:nvSpPr>
          <p:cNvPr id="3" name="Content Placeholder 2"/>
          <p:cNvSpPr>
            <a:spLocks noGrp="1"/>
          </p:cNvSpPr>
          <p:nvPr>
            <p:ph idx="1"/>
          </p:nvPr>
        </p:nvSpPr>
        <p:spPr>
          <a:xfrm>
            <a:off x="0" y="1447800"/>
            <a:ext cx="9144000" cy="54102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 priests could not enter the house of the LORD, because the glory of the LORD had filled the LORD'S house.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8575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2 Chronicles 7:3</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4400" b="1" dirty="0">
                <a:effectLst>
                  <a:outerShdw blurRad="38100" dist="38100" dir="2700000" algn="tl">
                    <a:srgbClr val="000000">
                      <a:alpha val="43137"/>
                    </a:srgbClr>
                  </a:outerShdw>
                </a:effectLst>
              </a:rPr>
              <a:t>When all the children of Israel saw how the fire came down, and the glory of the LORD on the temple, they bowed their faces to the ground on the pavement, and worshiped and praised the LORD, </a:t>
            </a:r>
            <a:r>
              <a:rPr lang="en-US" sz="4400" b="1" i="1" dirty="0">
                <a:effectLst>
                  <a:outerShdw blurRad="38100" dist="38100" dir="2700000" algn="tl">
                    <a:srgbClr val="000000">
                      <a:alpha val="43137"/>
                    </a:srgbClr>
                  </a:outerShdw>
                </a:effectLst>
              </a:rPr>
              <a:t>saying:</a:t>
            </a:r>
            <a:r>
              <a:rPr lang="en-US" sz="4400" b="1" dirty="0">
                <a:effectLst>
                  <a:outerShdw blurRad="38100" dist="38100" dir="2700000" algn="tl">
                    <a:srgbClr val="000000">
                      <a:alpha val="43137"/>
                    </a:srgbClr>
                  </a:outerShdw>
                </a:effectLst>
              </a:rPr>
              <a:t> "For </a:t>
            </a:r>
            <a:r>
              <a:rPr lang="en-US" sz="4400" b="1" i="1" dirty="0">
                <a:effectLst>
                  <a:outerShdw blurRad="38100" dist="38100" dir="2700000" algn="tl">
                    <a:srgbClr val="000000">
                      <a:alpha val="43137"/>
                    </a:srgbClr>
                  </a:outerShdw>
                </a:effectLst>
              </a:rPr>
              <a:t>He is</a:t>
            </a:r>
            <a:r>
              <a:rPr lang="en-US" sz="4400" b="1" dirty="0">
                <a:effectLst>
                  <a:outerShdw blurRad="38100" dist="38100" dir="2700000" algn="tl">
                    <a:srgbClr val="000000">
                      <a:alpha val="43137"/>
                    </a:srgbClr>
                  </a:outerShdw>
                </a:effectLst>
              </a:rPr>
              <a:t> good, For His mercy </a:t>
            </a:r>
            <a:r>
              <a:rPr lang="en-US" sz="4400" b="1" i="1" dirty="0">
                <a:effectLst>
                  <a:outerShdw blurRad="38100" dist="38100" dir="2700000" algn="tl">
                    <a:srgbClr val="000000">
                      <a:alpha val="43137"/>
                    </a:srgbClr>
                  </a:outerShdw>
                </a:effectLst>
              </a:rPr>
              <a:t>endures</a:t>
            </a:r>
            <a:r>
              <a:rPr lang="en-US" sz="4400" b="1" dirty="0">
                <a:effectLst>
                  <a:outerShdw blurRad="38100" dist="38100" dir="2700000" algn="tl">
                    <a:srgbClr val="000000">
                      <a:alpha val="43137"/>
                    </a:srgbClr>
                  </a:outerShdw>
                </a:effectLst>
              </a:rPr>
              <a:t> forever."</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98482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Isaiah 25:8</a:t>
            </a:r>
            <a:endParaRPr lang="en-US" sz="7200" dirty="0"/>
          </a:p>
        </p:txBody>
      </p:sp>
      <p:sp>
        <p:nvSpPr>
          <p:cNvPr id="3" name="Content Placeholder 2"/>
          <p:cNvSpPr>
            <a:spLocks noGrp="1"/>
          </p:cNvSpPr>
          <p:nvPr>
            <p:ph idx="1"/>
          </p:nvPr>
        </p:nvSpPr>
        <p:spPr>
          <a:xfrm>
            <a:off x="24442" y="1066800"/>
            <a:ext cx="9119558"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He will swallow up death forever, And the Lord GOD will wipe away tears from all faces; The rebuke of His people He will take away from all the earth; For the LORD has spoken.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840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7:11</a:t>
            </a:r>
            <a:endParaRPr lang="en-US" sz="7200" dirty="0"/>
          </a:p>
        </p:txBody>
      </p:sp>
      <p:sp>
        <p:nvSpPr>
          <p:cNvPr id="3" name="Content Placeholder 2"/>
          <p:cNvSpPr>
            <a:spLocks noGrp="1"/>
          </p:cNvSpPr>
          <p:nvPr>
            <p:ph idx="1"/>
          </p:nvPr>
        </p:nvSpPr>
        <p:spPr>
          <a:xfrm>
            <a:off x="1438" y="1447800"/>
            <a:ext cx="9142562" cy="54102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All the angels stood around the throne and the elders and the four living creatures, and fell on their faces before the throne and worshiped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09146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381"/>
            <a:ext cx="7467600" cy="1143000"/>
          </a:xfrm>
        </p:spPr>
        <p:txBody>
          <a:bodyPr>
            <a:noAutofit/>
          </a:bodyPr>
          <a:lstStyle/>
          <a:p>
            <a:r>
              <a:rPr lang="en-US" sz="7200" dirty="0" smtClean="0"/>
              <a:t>Revelation 21:4</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God will wipe away every tear from their eyes; there shall be no more death, nor sorrow, nor crying. There shall be no more pain, for the former things have passed away."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30677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6:9</a:t>
            </a:r>
            <a:endParaRPr lang="en-US" sz="7200" dirty="0"/>
          </a:p>
        </p:txBody>
      </p:sp>
      <p:sp>
        <p:nvSpPr>
          <p:cNvPr id="3" name="Content Placeholder 2"/>
          <p:cNvSpPr>
            <a:spLocks noGrp="1"/>
          </p:cNvSpPr>
          <p:nvPr>
            <p:ph idx="1"/>
          </p:nvPr>
        </p:nvSpPr>
        <p:spPr>
          <a:xfrm>
            <a:off x="5750" y="1219200"/>
            <a:ext cx="9138249" cy="5638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When He opened the fifth seal, I saw under the altar the souls of those who had been slain for the word of God and for the testimony which they held.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435627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6:10</a:t>
            </a:r>
            <a:endParaRPr lang="en-US" sz="7200" dirty="0"/>
          </a:p>
        </p:txBody>
      </p:sp>
      <p:sp>
        <p:nvSpPr>
          <p:cNvPr id="3" name="Content Placeholder 2"/>
          <p:cNvSpPr>
            <a:spLocks noGrp="1"/>
          </p:cNvSpPr>
          <p:nvPr>
            <p:ph idx="1"/>
          </p:nvPr>
        </p:nvSpPr>
        <p:spPr>
          <a:xfrm>
            <a:off x="-8626" y="1295400"/>
            <a:ext cx="9152626" cy="5715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they cried with a loud voice, saying, "How long, O Lord, holy and true, until You judge and avenge our blood on those who dwell on the earth?"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13861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55"/>
            <a:ext cx="7467600" cy="1143000"/>
          </a:xfrm>
        </p:spPr>
        <p:txBody>
          <a:bodyPr>
            <a:noAutofit/>
          </a:bodyPr>
          <a:lstStyle/>
          <a:p>
            <a:r>
              <a:rPr lang="en-US" sz="7200" dirty="0" smtClean="0"/>
              <a:t>Revelation 6:11</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4700" b="1" dirty="0">
                <a:effectLst>
                  <a:outerShdw blurRad="38100" dist="38100" dir="2700000" algn="tl">
                    <a:srgbClr val="000000">
                      <a:alpha val="43137"/>
                    </a:srgbClr>
                  </a:outerShdw>
                </a:effectLst>
              </a:rPr>
              <a:t>Then a white robe was given to each of them; and it was said to them that they should rest a little while longer, until both </a:t>
            </a:r>
            <a:r>
              <a:rPr lang="en-US" sz="4700" b="1" i="1" dirty="0">
                <a:effectLst>
                  <a:outerShdw blurRad="38100" dist="38100" dir="2700000" algn="tl">
                    <a:srgbClr val="000000">
                      <a:alpha val="43137"/>
                    </a:srgbClr>
                  </a:outerShdw>
                </a:effectLst>
              </a:rPr>
              <a:t>the number of</a:t>
            </a:r>
            <a:r>
              <a:rPr lang="en-US" sz="4700" b="1" dirty="0">
                <a:effectLst>
                  <a:outerShdw blurRad="38100" dist="38100" dir="2700000" algn="tl">
                    <a:srgbClr val="000000">
                      <a:alpha val="43137"/>
                    </a:srgbClr>
                  </a:outerShdw>
                </a:effectLst>
              </a:rPr>
              <a:t> their fellow servants and their brethren, who would be killed as they </a:t>
            </a:r>
            <a:r>
              <a:rPr lang="en-US" sz="4700" b="1" i="1" dirty="0">
                <a:effectLst>
                  <a:outerShdw blurRad="38100" dist="38100" dir="2700000" algn="tl">
                    <a:srgbClr val="000000">
                      <a:alpha val="43137"/>
                    </a:srgbClr>
                  </a:outerShdw>
                </a:effectLst>
              </a:rPr>
              <a:t>were,</a:t>
            </a:r>
            <a:r>
              <a:rPr lang="en-US" sz="4700" b="1" dirty="0">
                <a:effectLst>
                  <a:outerShdw blurRad="38100" dist="38100" dir="2700000" algn="tl">
                    <a:srgbClr val="000000">
                      <a:alpha val="43137"/>
                    </a:srgbClr>
                  </a:outerShdw>
                </a:effectLst>
              </a:rPr>
              <a:t> was completed.</a:t>
            </a:r>
            <a:endParaRPr lang="en-US" sz="4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08835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9234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7:12</a:t>
            </a:r>
            <a:endParaRPr lang="en-US" sz="7200" dirty="0"/>
          </a:p>
        </p:txBody>
      </p:sp>
      <p:sp>
        <p:nvSpPr>
          <p:cNvPr id="3" name="Content Placeholder 2"/>
          <p:cNvSpPr>
            <a:spLocks noGrp="1"/>
          </p:cNvSpPr>
          <p:nvPr>
            <p:ph idx="1"/>
          </p:nvPr>
        </p:nvSpPr>
        <p:spPr>
          <a:xfrm>
            <a:off x="23004" y="1219200"/>
            <a:ext cx="9120996" cy="5638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saying: "Amen! Blessing and glory and wisdom, Thanksgiving and honor and power and might,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to our God forever and ever. Amen."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3163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4921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Revelation 7:4</a:t>
            </a:r>
            <a:endParaRPr lang="en-US" sz="8000" dirty="0"/>
          </a:p>
        </p:txBody>
      </p:sp>
      <p:sp>
        <p:nvSpPr>
          <p:cNvPr id="3" name="Content Placeholder 2"/>
          <p:cNvSpPr>
            <a:spLocks noGrp="1"/>
          </p:cNvSpPr>
          <p:nvPr>
            <p:ph idx="1"/>
          </p:nvPr>
        </p:nvSpPr>
        <p:spPr>
          <a:xfrm>
            <a:off x="0" y="1524000"/>
            <a:ext cx="9144000"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I heard the number of those who were sealed. One hundred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forty-four thousand of all the tribes of the children of Israel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17575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7:5</a:t>
            </a:r>
            <a:endParaRPr lang="en-US" sz="7200" dirty="0"/>
          </a:p>
        </p:txBody>
      </p:sp>
      <p:sp>
        <p:nvSpPr>
          <p:cNvPr id="3" name="Content Placeholder 2"/>
          <p:cNvSpPr>
            <a:spLocks noGrp="1"/>
          </p:cNvSpPr>
          <p:nvPr>
            <p:ph idx="1"/>
          </p:nvPr>
        </p:nvSpPr>
        <p:spPr>
          <a:xfrm>
            <a:off x="0" y="1447800"/>
            <a:ext cx="9144000" cy="54102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of the tribe of Judah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 of the tribe of Reuben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 of the tribe of Gad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0400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40"/>
            <a:ext cx="7467600" cy="1143000"/>
          </a:xfrm>
        </p:spPr>
        <p:txBody>
          <a:bodyPr>
            <a:noAutofit/>
          </a:bodyPr>
          <a:lstStyle/>
          <a:p>
            <a:r>
              <a:rPr lang="en-US" sz="7200" dirty="0" smtClean="0"/>
              <a:t>Revelation 7:6</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36576" indent="0" algn="just">
              <a:buNone/>
            </a:pPr>
            <a:r>
              <a:rPr lang="en-US" sz="5400" b="1" dirty="0">
                <a:effectLst>
                  <a:outerShdw blurRad="38100" dist="38100" dir="2700000" algn="tl">
                    <a:srgbClr val="000000">
                      <a:alpha val="43137"/>
                    </a:srgbClr>
                  </a:outerShdw>
                </a:effectLst>
              </a:rPr>
              <a:t>of the tribe of Asher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 of the tribe of Naphtali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 of the tribe of </a:t>
            </a:r>
            <a:r>
              <a:rPr lang="en-US" sz="5400" b="1" u="sng" dirty="0">
                <a:effectLst>
                  <a:outerShdw blurRad="38100" dist="38100" dir="2700000" algn="tl">
                    <a:srgbClr val="000000">
                      <a:alpha val="43137"/>
                    </a:srgbClr>
                  </a:outerShdw>
                </a:effectLst>
              </a:rPr>
              <a:t>Manasseh</a:t>
            </a:r>
            <a:r>
              <a:rPr lang="en-US" sz="5400" b="1" dirty="0">
                <a:effectLst>
                  <a:outerShdw blurRad="38100" dist="38100" dir="2700000" algn="tl">
                    <a:srgbClr val="000000">
                      <a:alpha val="43137"/>
                    </a:srgbClr>
                  </a:outerShdw>
                </a:effectLst>
              </a:rPr>
              <a:t> twelve thousand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sealed;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93359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59</TotalTime>
  <Words>1320</Words>
  <Application>Microsoft Office PowerPoint</Application>
  <PresentationFormat>On-screen Show (4:3)</PresentationFormat>
  <Paragraphs>84</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Technic</vt:lpstr>
      <vt:lpstr>Revelation 7:9-17</vt:lpstr>
      <vt:lpstr>Revelation 7:9</vt:lpstr>
      <vt:lpstr>Revelation 7:10</vt:lpstr>
      <vt:lpstr>Revelation 7:11</vt:lpstr>
      <vt:lpstr>Revelation 7:12</vt:lpstr>
      <vt:lpstr>PowerPoint Presentation</vt:lpstr>
      <vt:lpstr>Revelation 7:4</vt:lpstr>
      <vt:lpstr>Revelation 7:5</vt:lpstr>
      <vt:lpstr>Revelation 7:6</vt:lpstr>
      <vt:lpstr>Revelation 7:7</vt:lpstr>
      <vt:lpstr>Revelation 7:8</vt:lpstr>
      <vt:lpstr>Judges 18:30</vt:lpstr>
      <vt:lpstr>Hosea 4:17</vt:lpstr>
      <vt:lpstr>Hosea 4:18</vt:lpstr>
      <vt:lpstr>Hosea 4:19</vt:lpstr>
      <vt:lpstr>Deuteronomy 29:29</vt:lpstr>
      <vt:lpstr>PowerPoint Presentation</vt:lpstr>
      <vt:lpstr>Revelation 7:9</vt:lpstr>
      <vt:lpstr>Revelation 7:10</vt:lpstr>
      <vt:lpstr>Revelation 7:11</vt:lpstr>
      <vt:lpstr>Revelation 7:12</vt:lpstr>
      <vt:lpstr>PowerPoint Presentation</vt:lpstr>
      <vt:lpstr>2 Timothy 2:19</vt:lpstr>
      <vt:lpstr>Isaiah 60:1</vt:lpstr>
      <vt:lpstr>Isaiah 60:2</vt:lpstr>
      <vt:lpstr>Isaiah 60:3</vt:lpstr>
      <vt:lpstr>Psalm 122:1</vt:lpstr>
      <vt:lpstr>Hebrews 10:24</vt:lpstr>
      <vt:lpstr>Hebrews 10:25</vt:lpstr>
      <vt:lpstr>Revelation 7:13</vt:lpstr>
      <vt:lpstr>Revelation 7:14</vt:lpstr>
      <vt:lpstr>Revelation 7:15</vt:lpstr>
      <vt:lpstr>Revelation 7:16</vt:lpstr>
      <vt:lpstr>Revelation 7:17</vt:lpstr>
      <vt:lpstr>John 1:14</vt:lpstr>
      <vt:lpstr>2 Chronicles 7:1</vt:lpstr>
      <vt:lpstr>2 Chronicles 7:2</vt:lpstr>
      <vt:lpstr>2 Chronicles 7:3</vt:lpstr>
      <vt:lpstr>Isaiah 25:8</vt:lpstr>
      <vt:lpstr>Revelation 21:4</vt:lpstr>
      <vt:lpstr>Revelation 6:9</vt:lpstr>
      <vt:lpstr>Revelation 6:10</vt:lpstr>
      <vt:lpstr>Revelation 6:11</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7:9-17</dc:title>
  <dc:creator>Charlie</dc:creator>
  <cp:lastModifiedBy>Charlie</cp:lastModifiedBy>
  <cp:revision>6</cp:revision>
  <dcterms:created xsi:type="dcterms:W3CDTF">2013-06-12T22:14:49Z</dcterms:created>
  <dcterms:modified xsi:type="dcterms:W3CDTF">2013-06-12T23:14:01Z</dcterms:modified>
</cp:coreProperties>
</file>