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7" r:id="rId11"/>
    <p:sldId id="268" r:id="rId12"/>
    <p:sldId id="269" r:id="rId13"/>
    <p:sldId id="265" r:id="rId14"/>
    <p:sldId id="270" r:id="rId15"/>
    <p:sldId id="266" r:id="rId16"/>
    <p:sldId id="271" r:id="rId17"/>
    <p:sldId id="272" r:id="rId18"/>
    <p:sldId id="273" r:id="rId19"/>
    <p:sldId id="274" r:id="rId20"/>
    <p:sldId id="276" r:id="rId21"/>
    <p:sldId id="275"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C12CEE2-5CB3-42E6-A6FA-3365E777B8DC}" type="datetimeFigureOut">
              <a:rPr lang="en-US" smtClean="0"/>
              <a:t>5/8/2013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E4BA29D6-2184-4578-8879-CB016336CD75}"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C12CEE2-5CB3-42E6-A6FA-3365E777B8DC}" type="datetimeFigureOut">
              <a:rPr lang="en-US" smtClean="0"/>
              <a:t>5/8/2013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BA29D6-2184-4578-8879-CB016336CD7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C12CEE2-5CB3-42E6-A6FA-3365E777B8DC}" type="datetimeFigureOut">
              <a:rPr lang="en-US" smtClean="0"/>
              <a:t>5/8/2013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BA29D6-2184-4578-8879-CB016336CD7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C12CEE2-5CB3-42E6-A6FA-3365E777B8DC}" type="datetimeFigureOut">
              <a:rPr lang="en-US" smtClean="0"/>
              <a:t>5/8/2013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BA29D6-2184-4578-8879-CB016336CD7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C12CEE2-5CB3-42E6-A6FA-3365E777B8DC}" type="datetimeFigureOut">
              <a:rPr lang="en-US" smtClean="0"/>
              <a:t>5/8/2013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BA29D6-2184-4578-8879-CB016336CD75}"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C12CEE2-5CB3-42E6-A6FA-3365E777B8DC}" type="datetimeFigureOut">
              <a:rPr lang="en-US" smtClean="0"/>
              <a:t>5/8/2013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BA29D6-2184-4578-8879-CB016336CD7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C12CEE2-5CB3-42E6-A6FA-3365E777B8DC}" type="datetimeFigureOut">
              <a:rPr lang="en-US" smtClean="0"/>
              <a:t>5/8/2013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BA29D6-2184-4578-8879-CB016336CD7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6C12CEE2-5CB3-42E6-A6FA-3365E777B8DC}" type="datetimeFigureOut">
              <a:rPr lang="en-US" smtClean="0"/>
              <a:t>5/8/2013</a:t>
            </a:fld>
            <a:endParaRPr lang="en-US"/>
          </a:p>
        </p:txBody>
      </p:sp>
      <p:sp>
        <p:nvSpPr>
          <p:cNvPr id="8" name="Slide Number Placeholder 7"/>
          <p:cNvSpPr>
            <a:spLocks noGrp="1"/>
          </p:cNvSpPr>
          <p:nvPr>
            <p:ph type="sldNum" sz="quarter" idx="11"/>
          </p:nvPr>
        </p:nvSpPr>
        <p:spPr/>
        <p:txBody>
          <a:bodyPr/>
          <a:lstStyle/>
          <a:p>
            <a:fld id="{E4BA29D6-2184-4578-8879-CB016336CD75}"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12CEE2-5CB3-42E6-A6FA-3365E777B8DC}" type="datetimeFigureOut">
              <a:rPr lang="en-US" smtClean="0"/>
              <a:t>5/8/2013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BA29D6-2184-4578-8879-CB016336CD7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C12CEE2-5CB3-42E6-A6FA-3365E777B8DC}" type="datetimeFigureOut">
              <a:rPr lang="en-US" smtClean="0"/>
              <a:t>5/8/2013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E4BA29D6-2184-4578-8879-CB016336CD7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6C12CEE2-5CB3-42E6-A6FA-3365E777B8DC}" type="datetimeFigureOut">
              <a:rPr lang="en-US" smtClean="0"/>
              <a:t>5/8/2013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BA29D6-2184-4578-8879-CB016336CD7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6C12CEE2-5CB3-42E6-A6FA-3365E777B8DC}" type="datetimeFigureOut">
              <a:rPr lang="en-US" smtClean="0"/>
              <a:t>5/8/2013</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E4BA29D6-2184-4578-8879-CB016336CD75}"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dirty="0" smtClean="0"/>
              <a:t>Revelation 6:7-8</a:t>
            </a:r>
            <a:endParaRPr lang="en-US" sz="5400" dirty="0"/>
          </a:p>
        </p:txBody>
      </p:sp>
      <p:sp>
        <p:nvSpPr>
          <p:cNvPr id="3" name="Subtitle 2"/>
          <p:cNvSpPr>
            <a:spLocks noGrp="1"/>
          </p:cNvSpPr>
          <p:nvPr>
            <p:ph type="subTitle" idx="1"/>
          </p:nvPr>
        </p:nvSpPr>
        <p:spPr/>
        <p:txBody>
          <a:bodyPr>
            <a:noAutofit/>
          </a:bodyPr>
          <a:lstStyle/>
          <a:p>
            <a:r>
              <a:rPr lang="en-US" sz="3600" dirty="0" smtClean="0"/>
              <a:t>Wednesday, May 8, 2013</a:t>
            </a:r>
          </a:p>
          <a:p>
            <a:r>
              <a:rPr lang="en-US" sz="3600" dirty="0" smtClean="0"/>
              <a:t>Calvary Chapel of El Paso</a:t>
            </a:r>
          </a:p>
          <a:p>
            <a:r>
              <a:rPr lang="en-US" sz="3600" dirty="0" smtClean="0"/>
              <a:t>Pastor Charlie Flores</a:t>
            </a:r>
            <a:endParaRPr lang="en-US" sz="3600" dirty="0"/>
          </a:p>
        </p:txBody>
      </p:sp>
    </p:spTree>
    <p:extLst>
      <p:ext uri="{BB962C8B-B14F-4D97-AF65-F5344CB8AC3E}">
        <p14:creationId xmlns:p14="http://schemas.microsoft.com/office/powerpoint/2010/main" val="24056052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27611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381"/>
            <a:ext cx="7467600" cy="1143000"/>
          </a:xfrm>
        </p:spPr>
        <p:txBody>
          <a:bodyPr>
            <a:normAutofit fontScale="90000"/>
          </a:bodyPr>
          <a:lstStyle/>
          <a:p>
            <a:r>
              <a:rPr lang="en-US" dirty="0" smtClean="0"/>
              <a:t>Gandhi, 15 years before death:</a:t>
            </a:r>
            <a:endParaRPr lang="en-US" dirty="0"/>
          </a:p>
        </p:txBody>
      </p:sp>
      <p:sp>
        <p:nvSpPr>
          <p:cNvPr id="3" name="Content Placeholder 2"/>
          <p:cNvSpPr>
            <a:spLocks noGrp="1"/>
          </p:cNvSpPr>
          <p:nvPr>
            <p:ph idx="1"/>
          </p:nvPr>
        </p:nvSpPr>
        <p:spPr>
          <a:xfrm>
            <a:off x="76200" y="1295400"/>
            <a:ext cx="8991600" cy="5562600"/>
          </a:xfrm>
        </p:spPr>
        <p:txBody>
          <a:bodyPr>
            <a:normAutofit/>
          </a:bodyPr>
          <a:lstStyle/>
          <a:p>
            <a:pPr marL="36576" indent="0" algn="just">
              <a:buNone/>
            </a:pPr>
            <a:r>
              <a:rPr lang="en-US" sz="4800" b="1" i="1" dirty="0">
                <a:effectLst>
                  <a:outerShdw blurRad="38100" dist="38100" dir="2700000" algn="tl">
                    <a:srgbClr val="000000">
                      <a:alpha val="43137"/>
                    </a:srgbClr>
                  </a:outerShdw>
                </a:effectLst>
              </a:rPr>
              <a:t>I must tell you in all humility that Hinduism, as I know it, entirely satisfies my soul, fills my whole being, and I find solace in the Bhagavad and Upanishads that I miss even in the Sermon on the Mount.”</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515975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02"/>
            <a:ext cx="7467600" cy="1143000"/>
          </a:xfrm>
        </p:spPr>
        <p:txBody>
          <a:bodyPr/>
          <a:lstStyle/>
          <a:p>
            <a:r>
              <a:rPr lang="en-US" dirty="0" smtClean="0"/>
              <a:t>Gandhi, just before death:</a:t>
            </a:r>
            <a:endParaRPr lang="en-US" dirty="0"/>
          </a:p>
        </p:txBody>
      </p:sp>
      <p:sp>
        <p:nvSpPr>
          <p:cNvPr id="3" name="Content Placeholder 2"/>
          <p:cNvSpPr>
            <a:spLocks noGrp="1"/>
          </p:cNvSpPr>
          <p:nvPr>
            <p:ph idx="1"/>
          </p:nvPr>
        </p:nvSpPr>
        <p:spPr>
          <a:xfrm>
            <a:off x="76200" y="1295400"/>
            <a:ext cx="8991600" cy="5562600"/>
          </a:xfrm>
        </p:spPr>
        <p:txBody>
          <a:bodyPr>
            <a:normAutofit/>
          </a:bodyPr>
          <a:lstStyle/>
          <a:p>
            <a:pPr marL="36576" indent="0" algn="just">
              <a:buNone/>
            </a:pPr>
            <a:r>
              <a:rPr lang="en-US" sz="4400" b="1" i="1" dirty="0">
                <a:effectLst>
                  <a:outerShdw blurRad="38100" dist="38100" dir="2700000" algn="tl">
                    <a:srgbClr val="000000">
                      <a:alpha val="43137"/>
                    </a:srgbClr>
                  </a:outerShdw>
                </a:effectLst>
              </a:rPr>
              <a:t>My days are numbered. I am not likely to live very long—perhaps a year or a little more. For the first time in fifty years I find myself in the slough of despond (the hopelessness of depression and dejection). All about me is darkness. I am praying for light.”</a:t>
            </a:r>
            <a:endParaRPr lang="en-US" sz="4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506701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89076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smtClean="0"/>
              <a:t>1 Thessalonians 5:3</a:t>
            </a:r>
            <a:endParaRPr lang="en-US" sz="6000" dirty="0"/>
          </a:p>
        </p:txBody>
      </p:sp>
      <p:sp>
        <p:nvSpPr>
          <p:cNvPr id="3" name="Content Placeholder 2"/>
          <p:cNvSpPr>
            <a:spLocks noGrp="1"/>
          </p:cNvSpPr>
          <p:nvPr>
            <p:ph idx="1"/>
          </p:nvPr>
        </p:nvSpPr>
        <p:spPr>
          <a:xfrm>
            <a:off x="76200" y="1447800"/>
            <a:ext cx="8991600" cy="53340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For when they say, "Peace and safety!" then sudden destruction comes upon them, as labor pains upon a pregnant woman. And they shall not escape.</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385683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64" y="0"/>
            <a:ext cx="913393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25422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smtClean="0"/>
              <a:t>Revelation 6:7</a:t>
            </a:r>
            <a:endParaRPr lang="en-US" sz="8000" dirty="0"/>
          </a:p>
        </p:txBody>
      </p:sp>
      <p:sp>
        <p:nvSpPr>
          <p:cNvPr id="3" name="Content Placeholder 2"/>
          <p:cNvSpPr>
            <a:spLocks noGrp="1"/>
          </p:cNvSpPr>
          <p:nvPr>
            <p:ph idx="1"/>
          </p:nvPr>
        </p:nvSpPr>
        <p:spPr>
          <a:xfrm>
            <a:off x="76200" y="1524000"/>
            <a:ext cx="89916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When He opened the fourth seal, I heard the voice of the fourth living creature saying, "Come and see."</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778478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smtClean="0"/>
              <a:t>Revelation 6:8</a:t>
            </a:r>
            <a:endParaRPr lang="en-US" sz="8000" dirty="0"/>
          </a:p>
        </p:txBody>
      </p:sp>
      <p:sp>
        <p:nvSpPr>
          <p:cNvPr id="3" name="Content Placeholder 2"/>
          <p:cNvSpPr>
            <a:spLocks noGrp="1"/>
          </p:cNvSpPr>
          <p:nvPr>
            <p:ph idx="1"/>
          </p:nvPr>
        </p:nvSpPr>
        <p:spPr>
          <a:xfrm>
            <a:off x="76200" y="1447800"/>
            <a:ext cx="8991600" cy="5410200"/>
          </a:xfrm>
        </p:spPr>
        <p:txBody>
          <a:bodyPr>
            <a:noAutofit/>
          </a:bodyPr>
          <a:lstStyle/>
          <a:p>
            <a:pPr marL="36576" indent="0" algn="just">
              <a:buNone/>
            </a:pPr>
            <a:r>
              <a:rPr lang="en-US" sz="4400" b="1" dirty="0">
                <a:effectLst>
                  <a:outerShdw blurRad="38100" dist="38100" dir="2700000" algn="tl">
                    <a:srgbClr val="000000">
                      <a:alpha val="43137"/>
                    </a:srgbClr>
                  </a:outerShdw>
                </a:effectLst>
              </a:rPr>
              <a:t>So I looked, and behold, a pale horse. And the name of him who sat on it was Death, and Hades followed with him. And power was given to them over a fourth of the earth, to kill with sword, with hunger, with death, and by the beasts of the earth.</a:t>
            </a:r>
            <a:endParaRPr lang="en-US" sz="4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211432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smtClean="0"/>
              <a:t>Ezekiel 14:21</a:t>
            </a:r>
            <a:endParaRPr lang="en-US" sz="8000" dirty="0"/>
          </a:p>
        </p:txBody>
      </p:sp>
      <p:sp>
        <p:nvSpPr>
          <p:cNvPr id="3" name="Content Placeholder 2"/>
          <p:cNvSpPr>
            <a:spLocks noGrp="1"/>
          </p:cNvSpPr>
          <p:nvPr>
            <p:ph idx="1"/>
          </p:nvPr>
        </p:nvSpPr>
        <p:spPr>
          <a:xfrm>
            <a:off x="76200" y="1447800"/>
            <a:ext cx="8991600" cy="5334000"/>
          </a:xfrm>
        </p:spPr>
        <p:txBody>
          <a:bodyPr>
            <a:normAutofit/>
          </a:bodyPr>
          <a:lstStyle/>
          <a:p>
            <a:pPr marL="36576" indent="0" algn="just">
              <a:buNone/>
            </a:pPr>
            <a:r>
              <a:rPr lang="en-US" sz="4800" b="1" dirty="0">
                <a:effectLst>
                  <a:outerShdw blurRad="38100" dist="38100" dir="2700000" algn="tl">
                    <a:srgbClr val="000000">
                      <a:alpha val="43137"/>
                    </a:srgbClr>
                  </a:outerShdw>
                </a:effectLst>
              </a:rPr>
              <a:t>For thus says the Lord GOD: "How much more it shall be when I send My four severe judgments on Jerusalem—the sword and famine and wild beasts and pestilence—to cut off man and beast from it?</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270079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067800" cy="1295400"/>
          </a:xfrm>
        </p:spPr>
        <p:txBody>
          <a:bodyPr>
            <a:noAutofit/>
          </a:bodyPr>
          <a:lstStyle/>
          <a:p>
            <a:pPr algn="ctr"/>
            <a:r>
              <a:rPr lang="en-US" sz="4800" b="1" dirty="0"/>
              <a:t>Weapons of Mass Destruction:</a:t>
            </a:r>
            <a:endParaRPr lang="en-US" sz="4800" b="1" dirty="0"/>
          </a:p>
        </p:txBody>
      </p:sp>
      <p:sp>
        <p:nvSpPr>
          <p:cNvPr id="3" name="Content Placeholder 2"/>
          <p:cNvSpPr>
            <a:spLocks noGrp="1"/>
          </p:cNvSpPr>
          <p:nvPr>
            <p:ph idx="1"/>
          </p:nvPr>
        </p:nvSpPr>
        <p:spPr>
          <a:xfrm>
            <a:off x="457200" y="1295400"/>
            <a:ext cx="7467600" cy="4525963"/>
          </a:xfrm>
        </p:spPr>
        <p:txBody>
          <a:bodyPr>
            <a:noAutofit/>
          </a:bodyPr>
          <a:lstStyle/>
          <a:p>
            <a:r>
              <a:rPr lang="en-US" sz="6000" dirty="0" smtClean="0"/>
              <a:t>Biological</a:t>
            </a:r>
          </a:p>
          <a:p>
            <a:r>
              <a:rPr lang="en-US" sz="6000" dirty="0" smtClean="0"/>
              <a:t>Chemical</a:t>
            </a:r>
          </a:p>
          <a:p>
            <a:r>
              <a:rPr lang="en-US" sz="6000" dirty="0" smtClean="0"/>
              <a:t>Nuclear</a:t>
            </a:r>
            <a:endParaRPr lang="en-US" sz="6000" dirty="0"/>
          </a:p>
          <a:p>
            <a:r>
              <a:rPr lang="en-US" sz="6000" dirty="0" smtClean="0"/>
              <a:t>Radiological</a:t>
            </a:r>
          </a:p>
        </p:txBody>
      </p:sp>
    </p:spTree>
    <p:extLst>
      <p:ext uri="{BB962C8B-B14F-4D97-AF65-F5344CB8AC3E}">
        <p14:creationId xmlns:p14="http://schemas.microsoft.com/office/powerpoint/2010/main" val="2089745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smtClean="0"/>
              <a:t>Revelation 6:1</a:t>
            </a:r>
            <a:endParaRPr lang="en-US" sz="8000" dirty="0"/>
          </a:p>
        </p:txBody>
      </p:sp>
      <p:sp>
        <p:nvSpPr>
          <p:cNvPr id="3" name="Content Placeholder 2"/>
          <p:cNvSpPr>
            <a:spLocks noGrp="1"/>
          </p:cNvSpPr>
          <p:nvPr>
            <p:ph idx="1"/>
          </p:nvPr>
        </p:nvSpPr>
        <p:spPr>
          <a:xfrm>
            <a:off x="76200" y="1524000"/>
            <a:ext cx="8991600" cy="5257800"/>
          </a:xfrm>
        </p:spPr>
        <p:txBody>
          <a:bodyPr>
            <a:noAutofit/>
          </a:bodyPr>
          <a:lstStyle/>
          <a:p>
            <a:pPr marL="36576" indent="0" algn="just">
              <a:buNone/>
            </a:pPr>
            <a:r>
              <a:rPr lang="en-US" sz="5400" b="1" dirty="0">
                <a:effectLst>
                  <a:outerShdw blurRad="38100" dist="38100" dir="2700000" algn="tl">
                    <a:srgbClr val="000000">
                      <a:alpha val="43137"/>
                    </a:srgbClr>
                  </a:outerShdw>
                </a:effectLst>
              </a:rPr>
              <a:t>Now I saw when the Lamb opened one of the seals; and I heard one of the four living creatures saying with a voice like thunder, "Come and see."</a:t>
            </a:r>
          </a:p>
        </p:txBody>
      </p:sp>
    </p:spTree>
    <p:extLst>
      <p:ext uri="{BB962C8B-B14F-4D97-AF65-F5344CB8AC3E}">
        <p14:creationId xmlns:p14="http://schemas.microsoft.com/office/powerpoint/2010/main" val="40030767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smtClean="0"/>
              <a:t>Revelation 6:8</a:t>
            </a:r>
            <a:endParaRPr lang="en-US" sz="8000" dirty="0"/>
          </a:p>
        </p:txBody>
      </p:sp>
      <p:sp>
        <p:nvSpPr>
          <p:cNvPr id="3" name="Content Placeholder 2"/>
          <p:cNvSpPr>
            <a:spLocks noGrp="1"/>
          </p:cNvSpPr>
          <p:nvPr>
            <p:ph idx="1"/>
          </p:nvPr>
        </p:nvSpPr>
        <p:spPr>
          <a:xfrm>
            <a:off x="76200" y="1447800"/>
            <a:ext cx="8991600" cy="5410200"/>
          </a:xfrm>
        </p:spPr>
        <p:txBody>
          <a:bodyPr>
            <a:noAutofit/>
          </a:bodyPr>
          <a:lstStyle/>
          <a:p>
            <a:pPr marL="36576" indent="0" algn="just">
              <a:buNone/>
            </a:pPr>
            <a:r>
              <a:rPr lang="en-US" sz="4400" b="1" dirty="0">
                <a:effectLst>
                  <a:outerShdw blurRad="38100" dist="38100" dir="2700000" algn="tl">
                    <a:srgbClr val="000000">
                      <a:alpha val="43137"/>
                    </a:srgbClr>
                  </a:outerShdw>
                </a:effectLst>
              </a:rPr>
              <a:t>So I looked, and behold, a pale horse. And the name of him who sat on it was Death, and Hades followed with him. And power was given to them over a fourth of the earth, to kill with sword, with hunger, with death, </a:t>
            </a:r>
            <a:r>
              <a:rPr lang="en-US" sz="4400" b="1" i="1" u="sng" dirty="0">
                <a:effectLst>
                  <a:outerShdw blurRad="38100" dist="38100" dir="2700000" algn="tl">
                    <a:srgbClr val="000000">
                      <a:alpha val="43137"/>
                    </a:srgbClr>
                  </a:outerShdw>
                </a:effectLst>
              </a:rPr>
              <a:t>and by the beasts of the earth</a:t>
            </a:r>
            <a:r>
              <a:rPr lang="en-US" sz="4400" b="1" dirty="0">
                <a:effectLst>
                  <a:outerShdw blurRad="38100" dist="38100" dir="2700000" algn="tl">
                    <a:srgbClr val="000000">
                      <a:alpha val="43137"/>
                    </a:srgbClr>
                  </a:outerShdw>
                </a:effectLst>
              </a:rPr>
              <a:t>.</a:t>
            </a:r>
            <a:endParaRPr lang="en-US" sz="4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434252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smtClean="0"/>
              <a:t>Hebrews 2:14</a:t>
            </a:r>
            <a:endParaRPr lang="en-US" sz="8000" dirty="0"/>
          </a:p>
        </p:txBody>
      </p:sp>
      <p:sp>
        <p:nvSpPr>
          <p:cNvPr id="3" name="Content Placeholder 2"/>
          <p:cNvSpPr>
            <a:spLocks noGrp="1"/>
          </p:cNvSpPr>
          <p:nvPr>
            <p:ph idx="1"/>
          </p:nvPr>
        </p:nvSpPr>
        <p:spPr>
          <a:xfrm>
            <a:off x="76200" y="1524000"/>
            <a:ext cx="8991600" cy="5257800"/>
          </a:xfrm>
        </p:spPr>
        <p:txBody>
          <a:bodyPr>
            <a:noAutofit/>
          </a:bodyPr>
          <a:lstStyle/>
          <a:p>
            <a:pPr marL="36576" indent="0" algn="just">
              <a:buNone/>
            </a:pPr>
            <a:r>
              <a:rPr lang="en-US" sz="4600" b="1" dirty="0">
                <a:effectLst>
                  <a:outerShdw blurRad="38100" dist="38100" dir="2700000" algn="tl">
                    <a:srgbClr val="000000">
                      <a:alpha val="43137"/>
                    </a:srgbClr>
                  </a:outerShdw>
                </a:effectLst>
              </a:rPr>
              <a:t>Inasmuch then as the children have partaken of flesh and blood, He Himself likewise shared in the same, that through death He might destroy him who had the power of death, that is, the devil,</a:t>
            </a:r>
            <a:endParaRPr lang="en-US" sz="4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889729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smtClean="0"/>
              <a:t>Revelation 1:18</a:t>
            </a:r>
            <a:endParaRPr lang="en-US" sz="8000" dirty="0"/>
          </a:p>
        </p:txBody>
      </p:sp>
      <p:sp>
        <p:nvSpPr>
          <p:cNvPr id="3" name="Content Placeholder 2"/>
          <p:cNvSpPr>
            <a:spLocks noGrp="1"/>
          </p:cNvSpPr>
          <p:nvPr>
            <p:ph idx="1"/>
          </p:nvPr>
        </p:nvSpPr>
        <p:spPr>
          <a:xfrm>
            <a:off x="76200" y="1524000"/>
            <a:ext cx="89916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I </a:t>
            </a:r>
            <a:r>
              <a:rPr lang="en-US" sz="5400" b="1" i="1" dirty="0">
                <a:effectLst>
                  <a:outerShdw blurRad="38100" dist="38100" dir="2700000" algn="tl">
                    <a:srgbClr val="000000">
                      <a:alpha val="43137"/>
                    </a:srgbClr>
                  </a:outerShdw>
                </a:effectLst>
              </a:rPr>
              <a:t>am</a:t>
            </a:r>
            <a:r>
              <a:rPr lang="en-US" sz="5400" b="1" dirty="0">
                <a:effectLst>
                  <a:outerShdw blurRad="38100" dist="38100" dir="2700000" algn="tl">
                    <a:srgbClr val="000000">
                      <a:alpha val="43137"/>
                    </a:srgbClr>
                  </a:outerShdw>
                </a:effectLst>
              </a:rPr>
              <a:t> He who lives, and was dead, and behold, I am alive forevermore. Amen. And I have the keys of Hades and of Death.</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492910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20:13</a:t>
            </a:r>
            <a:endParaRPr lang="en-US" sz="7200" dirty="0"/>
          </a:p>
        </p:txBody>
      </p:sp>
      <p:sp>
        <p:nvSpPr>
          <p:cNvPr id="3" name="Content Placeholder 2"/>
          <p:cNvSpPr>
            <a:spLocks noGrp="1"/>
          </p:cNvSpPr>
          <p:nvPr>
            <p:ph idx="1"/>
          </p:nvPr>
        </p:nvSpPr>
        <p:spPr>
          <a:xfrm>
            <a:off x="76200" y="1524000"/>
            <a:ext cx="8991600" cy="5257800"/>
          </a:xfrm>
        </p:spPr>
        <p:txBody>
          <a:bodyPr>
            <a:noAutofit/>
          </a:bodyPr>
          <a:lstStyle/>
          <a:p>
            <a:pPr marL="36576" indent="0" algn="just">
              <a:buNone/>
            </a:pPr>
            <a:r>
              <a:rPr lang="en-US" sz="5200" b="1" dirty="0">
                <a:effectLst>
                  <a:outerShdw blurRad="38100" dist="38100" dir="2700000" algn="tl">
                    <a:srgbClr val="000000">
                      <a:alpha val="43137"/>
                    </a:srgbClr>
                  </a:outerShdw>
                </a:effectLst>
              </a:rPr>
              <a:t>The sea gave up the dead who were in it, and Death and Hades delivered up the dead who were in them. And they were judged, each one according to his works.</a:t>
            </a:r>
            <a:endParaRPr lang="en-US" sz="5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009894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20:14</a:t>
            </a:r>
            <a:endParaRPr lang="en-US" sz="7200" dirty="0"/>
          </a:p>
        </p:txBody>
      </p:sp>
      <p:sp>
        <p:nvSpPr>
          <p:cNvPr id="3" name="Content Placeholder 2"/>
          <p:cNvSpPr>
            <a:spLocks noGrp="1"/>
          </p:cNvSpPr>
          <p:nvPr>
            <p:ph idx="1"/>
          </p:nvPr>
        </p:nvSpPr>
        <p:spPr>
          <a:xfrm>
            <a:off x="76200" y="1524000"/>
            <a:ext cx="89916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Then Death and Hades were cast into the lake of fire. This is the second death.</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974866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20:15</a:t>
            </a:r>
            <a:endParaRPr lang="en-US" sz="7200" dirty="0"/>
          </a:p>
        </p:txBody>
      </p:sp>
      <p:sp>
        <p:nvSpPr>
          <p:cNvPr id="3" name="Content Placeholder 2"/>
          <p:cNvSpPr>
            <a:spLocks noGrp="1"/>
          </p:cNvSpPr>
          <p:nvPr>
            <p:ph idx="1"/>
          </p:nvPr>
        </p:nvSpPr>
        <p:spPr>
          <a:xfrm>
            <a:off x="76200" y="1524000"/>
            <a:ext cx="89916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And anyone not found written in the Book of Life was cast into the lake of fire.</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618995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noAutofit/>
          </a:bodyPr>
          <a:lstStyle/>
          <a:p>
            <a:r>
              <a:rPr lang="en-US" sz="8000" dirty="0" smtClean="0"/>
              <a:t>John 8:44</a:t>
            </a:r>
            <a:endParaRPr lang="en-US" sz="8000" dirty="0"/>
          </a:p>
        </p:txBody>
      </p:sp>
      <p:sp>
        <p:nvSpPr>
          <p:cNvPr id="3" name="Content Placeholder 2"/>
          <p:cNvSpPr>
            <a:spLocks noGrp="1"/>
          </p:cNvSpPr>
          <p:nvPr>
            <p:ph idx="1"/>
          </p:nvPr>
        </p:nvSpPr>
        <p:spPr>
          <a:xfrm>
            <a:off x="76200" y="1219200"/>
            <a:ext cx="8991600" cy="5562600"/>
          </a:xfrm>
        </p:spPr>
        <p:txBody>
          <a:bodyPr>
            <a:noAutofit/>
          </a:bodyPr>
          <a:lstStyle/>
          <a:p>
            <a:pPr marL="36576" indent="0" algn="just">
              <a:buNone/>
            </a:pPr>
            <a:r>
              <a:rPr lang="en-US" sz="4100" b="1" dirty="0">
                <a:effectLst>
                  <a:outerShdw blurRad="38100" dist="38100" dir="2700000" algn="tl">
                    <a:srgbClr val="000000">
                      <a:alpha val="43137"/>
                    </a:srgbClr>
                  </a:outerShdw>
                </a:effectLst>
              </a:rPr>
              <a:t>You are of </a:t>
            </a:r>
            <a:r>
              <a:rPr lang="en-US" sz="4100" b="1" i="1" dirty="0">
                <a:effectLst>
                  <a:outerShdw blurRad="38100" dist="38100" dir="2700000" algn="tl">
                    <a:srgbClr val="000000">
                      <a:alpha val="43137"/>
                    </a:srgbClr>
                  </a:outerShdw>
                </a:effectLst>
              </a:rPr>
              <a:t>your</a:t>
            </a:r>
            <a:r>
              <a:rPr lang="en-US" sz="4100" b="1" dirty="0">
                <a:effectLst>
                  <a:outerShdw blurRad="38100" dist="38100" dir="2700000" algn="tl">
                    <a:srgbClr val="000000">
                      <a:alpha val="43137"/>
                    </a:srgbClr>
                  </a:outerShdw>
                </a:effectLst>
              </a:rPr>
              <a:t> father the devil, and the desires of your father you want to do. He was a murderer from the beginning, and </a:t>
            </a:r>
            <a:r>
              <a:rPr lang="en-US" sz="4100" b="1" i="1" dirty="0">
                <a:effectLst>
                  <a:outerShdw blurRad="38100" dist="38100" dir="2700000" algn="tl">
                    <a:srgbClr val="000000">
                      <a:alpha val="43137"/>
                    </a:srgbClr>
                  </a:outerShdw>
                </a:effectLst>
              </a:rPr>
              <a:t>does not</a:t>
            </a:r>
            <a:r>
              <a:rPr lang="en-US" sz="4100" b="1" dirty="0">
                <a:effectLst>
                  <a:outerShdw blurRad="38100" dist="38100" dir="2700000" algn="tl">
                    <a:srgbClr val="000000">
                      <a:alpha val="43137"/>
                    </a:srgbClr>
                  </a:outerShdw>
                </a:effectLst>
              </a:rPr>
              <a:t> stand in the truth, because there is no truth in him. When he speaks a lie, he speaks from his own </a:t>
            </a:r>
            <a:r>
              <a:rPr lang="en-US" sz="4100" b="1" i="1" dirty="0">
                <a:effectLst>
                  <a:outerShdw blurRad="38100" dist="38100" dir="2700000" algn="tl">
                    <a:srgbClr val="000000">
                      <a:alpha val="43137"/>
                    </a:srgbClr>
                  </a:outerShdw>
                </a:effectLst>
              </a:rPr>
              <a:t>resources,</a:t>
            </a:r>
            <a:r>
              <a:rPr lang="en-US" sz="4100" b="1" dirty="0">
                <a:effectLst>
                  <a:outerShdw blurRad="38100" dist="38100" dir="2700000" algn="tl">
                    <a:srgbClr val="000000">
                      <a:alpha val="43137"/>
                    </a:srgbClr>
                  </a:outerShdw>
                </a:effectLst>
              </a:rPr>
              <a:t> for he is a liar and the father of it.</a:t>
            </a:r>
            <a:endParaRPr lang="en-US" sz="41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581675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Ephesians 6:17</a:t>
            </a:r>
            <a:endParaRPr lang="en-US" sz="7200" dirty="0"/>
          </a:p>
        </p:txBody>
      </p:sp>
      <p:sp>
        <p:nvSpPr>
          <p:cNvPr id="3" name="Content Placeholder 2"/>
          <p:cNvSpPr>
            <a:spLocks noGrp="1"/>
          </p:cNvSpPr>
          <p:nvPr>
            <p:ph idx="1"/>
          </p:nvPr>
        </p:nvSpPr>
        <p:spPr>
          <a:xfrm>
            <a:off x="76200" y="1447800"/>
            <a:ext cx="8991600" cy="53340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And take the helmet of salvation, and the sword of the Spirit, which is the word of God;</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861489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smtClean="0"/>
              <a:t>2 Thessalonians 2:9</a:t>
            </a:r>
            <a:endParaRPr lang="en-US" sz="6000" dirty="0"/>
          </a:p>
        </p:txBody>
      </p:sp>
      <p:sp>
        <p:nvSpPr>
          <p:cNvPr id="3" name="Content Placeholder 2"/>
          <p:cNvSpPr>
            <a:spLocks noGrp="1"/>
          </p:cNvSpPr>
          <p:nvPr>
            <p:ph idx="1"/>
          </p:nvPr>
        </p:nvSpPr>
        <p:spPr>
          <a:xfrm>
            <a:off x="76200" y="1524000"/>
            <a:ext cx="89916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The coming of the </a:t>
            </a:r>
            <a:r>
              <a:rPr lang="en-US" sz="5400" b="1" i="1" dirty="0">
                <a:effectLst>
                  <a:outerShdw blurRad="38100" dist="38100" dir="2700000" algn="tl">
                    <a:srgbClr val="000000">
                      <a:alpha val="43137"/>
                    </a:srgbClr>
                  </a:outerShdw>
                </a:effectLst>
              </a:rPr>
              <a:t>lawless one</a:t>
            </a:r>
            <a:r>
              <a:rPr lang="en-US" sz="5400" b="1" dirty="0">
                <a:effectLst>
                  <a:outerShdw blurRad="38100" dist="38100" dir="2700000" algn="tl">
                    <a:srgbClr val="000000">
                      <a:alpha val="43137"/>
                    </a:srgbClr>
                  </a:outerShdw>
                </a:effectLst>
              </a:rPr>
              <a:t> is according to the working of Satan, with all power, signs, and lying wonders,</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718533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2 Thessalonians 2:10</a:t>
            </a:r>
            <a:endParaRPr lang="en-US" sz="6000" dirty="0"/>
          </a:p>
        </p:txBody>
      </p:sp>
      <p:sp>
        <p:nvSpPr>
          <p:cNvPr id="3" name="Content Placeholder 2"/>
          <p:cNvSpPr>
            <a:spLocks noGrp="1"/>
          </p:cNvSpPr>
          <p:nvPr>
            <p:ph idx="1"/>
          </p:nvPr>
        </p:nvSpPr>
        <p:spPr>
          <a:xfrm>
            <a:off x="76200" y="1524000"/>
            <a:ext cx="89916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and with all unrighteous deception among those who perish, because they did not receive the love of the truth, that they might be saved.</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214076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smtClean="0"/>
              <a:t>Revelation 6:2</a:t>
            </a:r>
            <a:endParaRPr lang="en-US" sz="8000" dirty="0"/>
          </a:p>
        </p:txBody>
      </p:sp>
      <p:sp>
        <p:nvSpPr>
          <p:cNvPr id="3" name="Content Placeholder 2"/>
          <p:cNvSpPr>
            <a:spLocks noGrp="1"/>
          </p:cNvSpPr>
          <p:nvPr>
            <p:ph idx="1"/>
          </p:nvPr>
        </p:nvSpPr>
        <p:spPr>
          <a:xfrm>
            <a:off x="76200" y="1524000"/>
            <a:ext cx="8991600" cy="5257800"/>
          </a:xfrm>
        </p:spPr>
        <p:txBody>
          <a:bodyPr>
            <a:noAutofit/>
          </a:bodyPr>
          <a:lstStyle/>
          <a:p>
            <a:pPr marL="36576" indent="0" algn="just">
              <a:buNone/>
            </a:pPr>
            <a:r>
              <a:rPr lang="en-US" sz="5300" b="1" dirty="0">
                <a:effectLst>
                  <a:outerShdw blurRad="38100" dist="38100" dir="2700000" algn="tl">
                    <a:srgbClr val="000000">
                      <a:alpha val="43137"/>
                    </a:srgbClr>
                  </a:outerShdw>
                </a:effectLst>
              </a:rPr>
              <a:t>And I looked, and behold, a white horse. He who sat on it had a bow; and a crown was given to him, and he went out conquering and to conquer.</a:t>
            </a:r>
          </a:p>
        </p:txBody>
      </p:sp>
    </p:spTree>
    <p:extLst>
      <p:ext uri="{BB962C8B-B14F-4D97-AF65-F5344CB8AC3E}">
        <p14:creationId xmlns:p14="http://schemas.microsoft.com/office/powerpoint/2010/main" val="11224368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smtClean="0"/>
              <a:t>2 Thessalonians 2:11</a:t>
            </a:r>
            <a:endParaRPr lang="en-US" sz="6000" dirty="0"/>
          </a:p>
        </p:txBody>
      </p:sp>
      <p:sp>
        <p:nvSpPr>
          <p:cNvPr id="3" name="Content Placeholder 2"/>
          <p:cNvSpPr>
            <a:spLocks noGrp="1"/>
          </p:cNvSpPr>
          <p:nvPr>
            <p:ph idx="1"/>
          </p:nvPr>
        </p:nvSpPr>
        <p:spPr>
          <a:xfrm>
            <a:off x="76200" y="1447800"/>
            <a:ext cx="8991600" cy="53340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And for this reason God will send them strong delusion, that they should believe the lie,</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46169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2 Thessalonians 2:12</a:t>
            </a:r>
            <a:endParaRPr lang="en-US" sz="6000" dirty="0"/>
          </a:p>
        </p:txBody>
      </p:sp>
      <p:sp>
        <p:nvSpPr>
          <p:cNvPr id="3" name="Content Placeholder 2"/>
          <p:cNvSpPr>
            <a:spLocks noGrp="1"/>
          </p:cNvSpPr>
          <p:nvPr>
            <p:ph idx="1"/>
          </p:nvPr>
        </p:nvSpPr>
        <p:spPr>
          <a:xfrm>
            <a:off x="76200" y="1447800"/>
            <a:ext cx="8991600" cy="5334000"/>
          </a:xfrm>
        </p:spPr>
        <p:txBody>
          <a:bodyPr>
            <a:normAutofit/>
          </a:bodyPr>
          <a:lstStyle/>
          <a:p>
            <a:pPr marL="36576" indent="0" algn="just">
              <a:buNone/>
            </a:pPr>
            <a:r>
              <a:rPr lang="en-US" sz="6000" b="1" dirty="0">
                <a:effectLst>
                  <a:outerShdw blurRad="38100" dist="38100" dir="2700000" algn="tl">
                    <a:srgbClr val="000000">
                      <a:alpha val="43137"/>
                    </a:srgbClr>
                  </a:outerShdw>
                </a:effectLst>
              </a:rPr>
              <a:t>that they all may be condemned who did not believe the truth but had pleasure in unrighteousness.</a:t>
            </a:r>
            <a:endParaRPr lang="en-US" sz="6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288951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smtClean="0"/>
              <a:t>Matthew 24:4</a:t>
            </a:r>
            <a:endParaRPr lang="en-US" sz="8000" dirty="0"/>
          </a:p>
        </p:txBody>
      </p:sp>
      <p:sp>
        <p:nvSpPr>
          <p:cNvPr id="3" name="Content Placeholder 2"/>
          <p:cNvSpPr>
            <a:spLocks noGrp="1"/>
          </p:cNvSpPr>
          <p:nvPr>
            <p:ph idx="1"/>
          </p:nvPr>
        </p:nvSpPr>
        <p:spPr>
          <a:xfrm>
            <a:off x="76200" y="1447800"/>
            <a:ext cx="8991600" cy="53340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And Jesus answered and said to them: "Take heed that no one deceives you.</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535236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smtClean="0"/>
              <a:t>Matthew 24:5</a:t>
            </a:r>
            <a:endParaRPr lang="en-US" sz="8000" dirty="0"/>
          </a:p>
        </p:txBody>
      </p:sp>
      <p:sp>
        <p:nvSpPr>
          <p:cNvPr id="3" name="Content Placeholder 2"/>
          <p:cNvSpPr>
            <a:spLocks noGrp="1"/>
          </p:cNvSpPr>
          <p:nvPr>
            <p:ph idx="1"/>
          </p:nvPr>
        </p:nvSpPr>
        <p:spPr>
          <a:xfrm>
            <a:off x="76200" y="1600200"/>
            <a:ext cx="8991600" cy="51816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For many will come in My name, saying, 'I am the Christ,' and will deceive many.</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808629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smtClean="0"/>
              <a:t>Matthew 24:6</a:t>
            </a:r>
            <a:endParaRPr lang="en-US" sz="8000" dirty="0"/>
          </a:p>
        </p:txBody>
      </p:sp>
      <p:sp>
        <p:nvSpPr>
          <p:cNvPr id="3" name="Content Placeholder 2"/>
          <p:cNvSpPr>
            <a:spLocks noGrp="1"/>
          </p:cNvSpPr>
          <p:nvPr>
            <p:ph idx="1"/>
          </p:nvPr>
        </p:nvSpPr>
        <p:spPr>
          <a:xfrm>
            <a:off x="76200" y="1524000"/>
            <a:ext cx="89916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And you will hear of wars and rumors of wars. See that you are not troubled; for all </a:t>
            </a:r>
            <a:r>
              <a:rPr lang="en-US" sz="5400" b="1" i="1" dirty="0">
                <a:effectLst>
                  <a:outerShdw blurRad="38100" dist="38100" dir="2700000" algn="tl">
                    <a:srgbClr val="000000">
                      <a:alpha val="43137"/>
                    </a:srgbClr>
                  </a:outerShdw>
                </a:effectLst>
              </a:rPr>
              <a:t>these things</a:t>
            </a:r>
            <a:r>
              <a:rPr lang="en-US" sz="5400" b="1" dirty="0">
                <a:effectLst>
                  <a:outerShdw blurRad="38100" dist="38100" dir="2700000" algn="tl">
                    <a:srgbClr val="000000">
                      <a:alpha val="43137"/>
                    </a:srgbClr>
                  </a:outerShdw>
                </a:effectLst>
              </a:rPr>
              <a:t> must come to pass, but the end is not yet.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319887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smtClean="0"/>
              <a:t>Matthew 24:7</a:t>
            </a:r>
            <a:endParaRPr lang="en-US" sz="8000" dirty="0"/>
          </a:p>
        </p:txBody>
      </p:sp>
      <p:sp>
        <p:nvSpPr>
          <p:cNvPr id="3" name="Content Placeholder 2"/>
          <p:cNvSpPr>
            <a:spLocks noGrp="1"/>
          </p:cNvSpPr>
          <p:nvPr>
            <p:ph idx="1"/>
          </p:nvPr>
        </p:nvSpPr>
        <p:spPr>
          <a:xfrm>
            <a:off x="76200" y="1524000"/>
            <a:ext cx="8991600" cy="5257800"/>
          </a:xfrm>
        </p:spPr>
        <p:txBody>
          <a:bodyPr>
            <a:noAutofit/>
          </a:bodyPr>
          <a:lstStyle/>
          <a:p>
            <a:pPr marL="36576" indent="0" algn="just">
              <a:buNone/>
            </a:pPr>
            <a:r>
              <a:rPr lang="en-US" sz="5100" b="1" dirty="0">
                <a:effectLst>
                  <a:outerShdw blurRad="38100" dist="38100" dir="2700000" algn="tl">
                    <a:srgbClr val="000000">
                      <a:alpha val="43137"/>
                    </a:srgbClr>
                  </a:outerShdw>
                </a:effectLst>
              </a:rPr>
              <a:t>For nation will rise against nation, and kingdom against kingdom. And there will be famines, pestilences, and earthquakes in various places.</a:t>
            </a:r>
            <a:endParaRPr lang="en-US" sz="51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557379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smtClean="0"/>
              <a:t>Matthew 24:8</a:t>
            </a:r>
            <a:endParaRPr lang="en-US" sz="8000" dirty="0"/>
          </a:p>
        </p:txBody>
      </p:sp>
      <p:sp>
        <p:nvSpPr>
          <p:cNvPr id="3" name="Content Placeholder 2"/>
          <p:cNvSpPr>
            <a:spLocks noGrp="1"/>
          </p:cNvSpPr>
          <p:nvPr>
            <p:ph idx="1"/>
          </p:nvPr>
        </p:nvSpPr>
        <p:spPr>
          <a:xfrm>
            <a:off x="76200" y="1600200"/>
            <a:ext cx="8991600" cy="51816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All these </a:t>
            </a:r>
            <a:r>
              <a:rPr lang="en-US" sz="5400" b="1" i="1" dirty="0">
                <a:effectLst>
                  <a:outerShdw blurRad="38100" dist="38100" dir="2700000" algn="tl">
                    <a:srgbClr val="000000">
                      <a:alpha val="43137"/>
                    </a:srgbClr>
                  </a:outerShdw>
                </a:effectLst>
              </a:rPr>
              <a:t>are</a:t>
            </a:r>
            <a:r>
              <a:rPr lang="en-US" sz="5400" b="1" dirty="0">
                <a:effectLst>
                  <a:outerShdw blurRad="38100" dist="38100" dir="2700000" algn="tl">
                    <a:srgbClr val="000000">
                      <a:alpha val="43137"/>
                    </a:srgbClr>
                  </a:outerShdw>
                </a:effectLst>
              </a:rPr>
              <a:t> the beginning of sorrows.</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042071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noAutofit/>
          </a:bodyPr>
          <a:lstStyle/>
          <a:p>
            <a:r>
              <a:rPr lang="en-US" sz="8000" dirty="0" smtClean="0"/>
              <a:t>Luke 21:34</a:t>
            </a:r>
            <a:endParaRPr lang="en-US" sz="8000" dirty="0"/>
          </a:p>
        </p:txBody>
      </p:sp>
      <p:sp>
        <p:nvSpPr>
          <p:cNvPr id="3" name="Content Placeholder 2"/>
          <p:cNvSpPr>
            <a:spLocks noGrp="1"/>
          </p:cNvSpPr>
          <p:nvPr>
            <p:ph idx="1"/>
          </p:nvPr>
        </p:nvSpPr>
        <p:spPr>
          <a:xfrm>
            <a:off x="76200" y="1447800"/>
            <a:ext cx="8991600" cy="5257800"/>
          </a:xfrm>
        </p:spPr>
        <p:txBody>
          <a:bodyPr>
            <a:noAutofit/>
          </a:bodyPr>
          <a:lstStyle/>
          <a:p>
            <a:pPr marL="36576" indent="0" algn="just">
              <a:buNone/>
            </a:pPr>
            <a:r>
              <a:rPr lang="en-US" sz="5000" b="1" dirty="0">
                <a:effectLst>
                  <a:outerShdw blurRad="38100" dist="38100" dir="2700000" algn="tl">
                    <a:srgbClr val="000000">
                      <a:alpha val="43137"/>
                    </a:srgbClr>
                  </a:outerShdw>
                </a:effectLst>
              </a:rPr>
              <a:t>"But take heed to yourselves, lest your hearts be weighed down with carousing, drunkenness, and cares of this life, and that Day come on you unexpectedly.</a:t>
            </a:r>
            <a:endParaRPr lang="en-US" sz="5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274216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smtClean="0"/>
              <a:t>Luke 21:35</a:t>
            </a:r>
            <a:endParaRPr lang="en-US" sz="8000" dirty="0"/>
          </a:p>
        </p:txBody>
      </p:sp>
      <p:sp>
        <p:nvSpPr>
          <p:cNvPr id="3" name="Content Placeholder 2"/>
          <p:cNvSpPr>
            <a:spLocks noGrp="1"/>
          </p:cNvSpPr>
          <p:nvPr>
            <p:ph idx="1"/>
          </p:nvPr>
        </p:nvSpPr>
        <p:spPr>
          <a:xfrm>
            <a:off x="76200" y="1600200"/>
            <a:ext cx="8991600" cy="51816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For it will come as a snare on all those who dwell on the face of the whole earth.</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914822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smtClean="0"/>
              <a:t>Luke 21:36</a:t>
            </a:r>
            <a:endParaRPr lang="en-US" sz="8000" dirty="0"/>
          </a:p>
        </p:txBody>
      </p:sp>
      <p:sp>
        <p:nvSpPr>
          <p:cNvPr id="3" name="Content Placeholder 2"/>
          <p:cNvSpPr>
            <a:spLocks noGrp="1"/>
          </p:cNvSpPr>
          <p:nvPr>
            <p:ph idx="1"/>
          </p:nvPr>
        </p:nvSpPr>
        <p:spPr>
          <a:xfrm>
            <a:off x="76200" y="1371600"/>
            <a:ext cx="8991600" cy="5410200"/>
          </a:xfrm>
        </p:spPr>
        <p:txBody>
          <a:bodyPr>
            <a:noAutofit/>
          </a:bodyPr>
          <a:lstStyle/>
          <a:p>
            <a:pPr marL="36576" indent="0" algn="just">
              <a:buNone/>
            </a:pPr>
            <a:r>
              <a:rPr lang="en-US" sz="5200" b="1" dirty="0">
                <a:effectLst>
                  <a:outerShdw blurRad="38100" dist="38100" dir="2700000" algn="tl">
                    <a:srgbClr val="000000">
                      <a:alpha val="43137"/>
                    </a:srgbClr>
                  </a:outerShdw>
                </a:effectLst>
              </a:rPr>
              <a:t>Watch therefore, and pray always that you may be counted worthy to escape all these things that will come to pass, and to stand before the Son of Man."</a:t>
            </a:r>
            <a:endParaRPr lang="en-US" sz="5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356710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smtClean="0"/>
              <a:t>Revelation 6:3</a:t>
            </a:r>
            <a:endParaRPr lang="en-US" sz="8000" dirty="0"/>
          </a:p>
        </p:txBody>
      </p:sp>
      <p:sp>
        <p:nvSpPr>
          <p:cNvPr id="3" name="Content Placeholder 2"/>
          <p:cNvSpPr>
            <a:spLocks noGrp="1"/>
          </p:cNvSpPr>
          <p:nvPr>
            <p:ph idx="1"/>
          </p:nvPr>
        </p:nvSpPr>
        <p:spPr>
          <a:xfrm>
            <a:off x="76200" y="1524000"/>
            <a:ext cx="89916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When He opened the second seal, I heard the second living creature saying, "Come and see."</a:t>
            </a:r>
          </a:p>
        </p:txBody>
      </p:sp>
    </p:spTree>
    <p:extLst>
      <p:ext uri="{BB962C8B-B14F-4D97-AF65-F5344CB8AC3E}">
        <p14:creationId xmlns:p14="http://schemas.microsoft.com/office/powerpoint/2010/main" val="23636928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smtClean="0"/>
              <a:t>Revelation 6:4</a:t>
            </a:r>
            <a:endParaRPr lang="en-US" sz="8000" dirty="0"/>
          </a:p>
        </p:txBody>
      </p:sp>
      <p:sp>
        <p:nvSpPr>
          <p:cNvPr id="3" name="Content Placeholder 2"/>
          <p:cNvSpPr>
            <a:spLocks noGrp="1"/>
          </p:cNvSpPr>
          <p:nvPr>
            <p:ph idx="1"/>
          </p:nvPr>
        </p:nvSpPr>
        <p:spPr>
          <a:xfrm>
            <a:off x="76200" y="1524000"/>
            <a:ext cx="8991600" cy="5257800"/>
          </a:xfrm>
        </p:spPr>
        <p:txBody>
          <a:bodyPr>
            <a:noAutofit/>
          </a:bodyPr>
          <a:lstStyle/>
          <a:p>
            <a:pPr marL="36576" indent="0" algn="just">
              <a:buNone/>
            </a:pPr>
            <a:r>
              <a:rPr lang="en-US" sz="4800" b="1" dirty="0">
                <a:effectLst>
                  <a:outerShdw blurRad="38100" dist="38100" dir="2700000" algn="tl">
                    <a:srgbClr val="000000">
                      <a:alpha val="43137"/>
                    </a:srgbClr>
                  </a:outerShdw>
                </a:effectLst>
              </a:rPr>
              <a:t>Another horse, fiery red, went out. And it was granted to the one who sat on it to take peace from the earth, and that </a:t>
            </a:r>
            <a:r>
              <a:rPr lang="en-US" sz="4800" b="1" i="1" dirty="0">
                <a:effectLst>
                  <a:outerShdw blurRad="38100" dist="38100" dir="2700000" algn="tl">
                    <a:srgbClr val="000000">
                      <a:alpha val="43137"/>
                    </a:srgbClr>
                  </a:outerShdw>
                </a:effectLst>
              </a:rPr>
              <a:t>people</a:t>
            </a:r>
            <a:r>
              <a:rPr lang="en-US" sz="4800" b="1" dirty="0">
                <a:effectLst>
                  <a:outerShdw blurRad="38100" dist="38100" dir="2700000" algn="tl">
                    <a:srgbClr val="000000">
                      <a:alpha val="43137"/>
                    </a:srgbClr>
                  </a:outerShdw>
                </a:effectLst>
              </a:rPr>
              <a:t> should kill one another; and there was given to him a great sword.</a:t>
            </a:r>
          </a:p>
        </p:txBody>
      </p:sp>
    </p:spTree>
    <p:extLst>
      <p:ext uri="{BB962C8B-B14F-4D97-AF65-F5344CB8AC3E}">
        <p14:creationId xmlns:p14="http://schemas.microsoft.com/office/powerpoint/2010/main" val="11474171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smtClean="0"/>
              <a:t>Revelation 6:5</a:t>
            </a:r>
            <a:endParaRPr lang="en-US" sz="8000" dirty="0"/>
          </a:p>
        </p:txBody>
      </p:sp>
      <p:sp>
        <p:nvSpPr>
          <p:cNvPr id="3" name="Content Placeholder 2"/>
          <p:cNvSpPr>
            <a:spLocks noGrp="1"/>
          </p:cNvSpPr>
          <p:nvPr>
            <p:ph idx="1"/>
          </p:nvPr>
        </p:nvSpPr>
        <p:spPr>
          <a:xfrm>
            <a:off x="76200" y="1524000"/>
            <a:ext cx="8991600" cy="5257800"/>
          </a:xfrm>
        </p:spPr>
        <p:txBody>
          <a:bodyPr>
            <a:normAutofit/>
          </a:bodyPr>
          <a:lstStyle/>
          <a:p>
            <a:pPr marL="36576" indent="0" algn="just">
              <a:buNone/>
            </a:pPr>
            <a:r>
              <a:rPr lang="en-US" sz="4800" b="1" dirty="0">
                <a:effectLst>
                  <a:outerShdw blurRad="38100" dist="38100" dir="2700000" algn="tl">
                    <a:srgbClr val="000000">
                      <a:alpha val="43137"/>
                    </a:srgbClr>
                  </a:outerShdw>
                </a:effectLst>
              </a:rPr>
              <a:t>When He opened the third seal, I heard the third living creature say, "Come and see." So I looked, and behold, a black horse, and he who sat on it had a pair of scales in his hand.</a:t>
            </a:r>
          </a:p>
        </p:txBody>
      </p:sp>
    </p:spTree>
    <p:extLst>
      <p:ext uri="{BB962C8B-B14F-4D97-AF65-F5344CB8AC3E}">
        <p14:creationId xmlns:p14="http://schemas.microsoft.com/office/powerpoint/2010/main" val="7525327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smtClean="0"/>
              <a:t>Revelation 6:6</a:t>
            </a:r>
            <a:endParaRPr lang="en-US" sz="8000" dirty="0"/>
          </a:p>
        </p:txBody>
      </p:sp>
      <p:sp>
        <p:nvSpPr>
          <p:cNvPr id="3" name="Content Placeholder 2"/>
          <p:cNvSpPr>
            <a:spLocks noGrp="1"/>
          </p:cNvSpPr>
          <p:nvPr>
            <p:ph idx="1"/>
          </p:nvPr>
        </p:nvSpPr>
        <p:spPr>
          <a:xfrm>
            <a:off x="76200" y="1524000"/>
            <a:ext cx="8991600" cy="5257800"/>
          </a:xfrm>
        </p:spPr>
        <p:txBody>
          <a:bodyPr>
            <a:normAutofit/>
          </a:bodyPr>
          <a:lstStyle/>
          <a:p>
            <a:pPr marL="36576" indent="0" algn="just">
              <a:buNone/>
            </a:pPr>
            <a:r>
              <a:rPr lang="en-US" sz="4800" b="1" dirty="0">
                <a:effectLst>
                  <a:outerShdw blurRad="38100" dist="38100" dir="2700000" algn="tl">
                    <a:srgbClr val="000000">
                      <a:alpha val="43137"/>
                    </a:srgbClr>
                  </a:outerShdw>
                </a:effectLst>
              </a:rPr>
              <a:t>And I heard a voice in the midst of the four living creatures saying, "A quart of wheat for a denarius, and three quarts of barley for a denarius; and do not harm the oil and the wine."</a:t>
            </a:r>
          </a:p>
        </p:txBody>
      </p:sp>
    </p:spTree>
    <p:extLst>
      <p:ext uri="{BB962C8B-B14F-4D97-AF65-F5344CB8AC3E}">
        <p14:creationId xmlns:p14="http://schemas.microsoft.com/office/powerpoint/2010/main" val="27521663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smtClean="0"/>
              <a:t>Revelation 6:7</a:t>
            </a:r>
            <a:endParaRPr lang="en-US" sz="8000" dirty="0"/>
          </a:p>
        </p:txBody>
      </p:sp>
      <p:sp>
        <p:nvSpPr>
          <p:cNvPr id="3" name="Content Placeholder 2"/>
          <p:cNvSpPr>
            <a:spLocks noGrp="1"/>
          </p:cNvSpPr>
          <p:nvPr>
            <p:ph idx="1"/>
          </p:nvPr>
        </p:nvSpPr>
        <p:spPr>
          <a:xfrm>
            <a:off x="76200" y="1524000"/>
            <a:ext cx="89916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When He opened the fourth seal, I heard the voice of the fourth living creature saying, "Come and see."</a:t>
            </a:r>
          </a:p>
        </p:txBody>
      </p:sp>
    </p:spTree>
    <p:extLst>
      <p:ext uri="{BB962C8B-B14F-4D97-AF65-F5344CB8AC3E}">
        <p14:creationId xmlns:p14="http://schemas.microsoft.com/office/powerpoint/2010/main" val="2356290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noAutofit/>
          </a:bodyPr>
          <a:lstStyle/>
          <a:p>
            <a:r>
              <a:rPr lang="en-US" sz="8000" dirty="0" smtClean="0"/>
              <a:t>Revelation 6:8</a:t>
            </a:r>
            <a:endParaRPr lang="en-US" sz="8000" dirty="0"/>
          </a:p>
        </p:txBody>
      </p:sp>
      <p:sp>
        <p:nvSpPr>
          <p:cNvPr id="3" name="Content Placeholder 2"/>
          <p:cNvSpPr>
            <a:spLocks noGrp="1"/>
          </p:cNvSpPr>
          <p:nvPr>
            <p:ph idx="1"/>
          </p:nvPr>
        </p:nvSpPr>
        <p:spPr>
          <a:xfrm>
            <a:off x="76200" y="1295400"/>
            <a:ext cx="8991600" cy="5486400"/>
          </a:xfrm>
        </p:spPr>
        <p:txBody>
          <a:bodyPr>
            <a:noAutofit/>
          </a:bodyPr>
          <a:lstStyle/>
          <a:p>
            <a:pPr marL="36576" indent="0" algn="just">
              <a:buNone/>
            </a:pPr>
            <a:r>
              <a:rPr lang="en-US" sz="4500" b="1" dirty="0">
                <a:effectLst>
                  <a:outerShdw blurRad="38100" dist="38100" dir="2700000" algn="tl">
                    <a:srgbClr val="000000">
                      <a:alpha val="43137"/>
                    </a:srgbClr>
                  </a:outerShdw>
                </a:effectLst>
              </a:rPr>
              <a:t>So I looked, and behold, a pale horse. And the name of him who sat on it was Death, and Hades followed with him. And power was given to them over a fourth of the earth, to kill with sword, with hunger, with death, and by the beasts of the earth.</a:t>
            </a:r>
          </a:p>
        </p:txBody>
      </p:sp>
    </p:spTree>
    <p:extLst>
      <p:ext uri="{BB962C8B-B14F-4D97-AF65-F5344CB8AC3E}">
        <p14:creationId xmlns:p14="http://schemas.microsoft.com/office/powerpoint/2010/main" val="186131511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557</TotalTime>
  <Words>1237</Words>
  <Application>Microsoft Office PowerPoint</Application>
  <PresentationFormat>On-screen Show (4:3)</PresentationFormat>
  <Paragraphs>77</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Technic</vt:lpstr>
      <vt:lpstr>Revelation 6:7-8</vt:lpstr>
      <vt:lpstr>Revelation 6:1</vt:lpstr>
      <vt:lpstr>Revelation 6:2</vt:lpstr>
      <vt:lpstr>Revelation 6:3</vt:lpstr>
      <vt:lpstr>Revelation 6:4</vt:lpstr>
      <vt:lpstr>Revelation 6:5</vt:lpstr>
      <vt:lpstr>Revelation 6:6</vt:lpstr>
      <vt:lpstr>Revelation 6:7</vt:lpstr>
      <vt:lpstr>Revelation 6:8</vt:lpstr>
      <vt:lpstr>PowerPoint Presentation</vt:lpstr>
      <vt:lpstr>Gandhi, 15 years before death:</vt:lpstr>
      <vt:lpstr>Gandhi, just before death:</vt:lpstr>
      <vt:lpstr>PowerPoint Presentation</vt:lpstr>
      <vt:lpstr>1 Thessalonians 5:3</vt:lpstr>
      <vt:lpstr>PowerPoint Presentation</vt:lpstr>
      <vt:lpstr>Revelation 6:7</vt:lpstr>
      <vt:lpstr>Revelation 6:8</vt:lpstr>
      <vt:lpstr>Ezekiel 14:21</vt:lpstr>
      <vt:lpstr>Weapons of Mass Destruction:</vt:lpstr>
      <vt:lpstr>Revelation 6:8</vt:lpstr>
      <vt:lpstr>Hebrews 2:14</vt:lpstr>
      <vt:lpstr>Revelation 1:18</vt:lpstr>
      <vt:lpstr>Revelation 20:13</vt:lpstr>
      <vt:lpstr>Revelation 20:14</vt:lpstr>
      <vt:lpstr>Revelation 20:15</vt:lpstr>
      <vt:lpstr>John 8:44</vt:lpstr>
      <vt:lpstr>Ephesians 6:17</vt:lpstr>
      <vt:lpstr>2 Thessalonians 2:9</vt:lpstr>
      <vt:lpstr>2 Thessalonians 2:10</vt:lpstr>
      <vt:lpstr>2 Thessalonians 2:11</vt:lpstr>
      <vt:lpstr>2 Thessalonians 2:12</vt:lpstr>
      <vt:lpstr>Matthew 24:4</vt:lpstr>
      <vt:lpstr>Matthew 24:5</vt:lpstr>
      <vt:lpstr>Matthew 24:6</vt:lpstr>
      <vt:lpstr>Matthew 24:7</vt:lpstr>
      <vt:lpstr>Matthew 24:8</vt:lpstr>
      <vt:lpstr>Luke 21:34</vt:lpstr>
      <vt:lpstr>Luke 21:35</vt:lpstr>
      <vt:lpstr>Luke 21:36</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Revelation 6:7-8</dc:title>
  <dc:creator>Charlie</dc:creator>
  <cp:lastModifiedBy>Charlie</cp:lastModifiedBy>
  <cp:revision>14</cp:revision>
  <dcterms:created xsi:type="dcterms:W3CDTF">2013-05-07T21:23:32Z</dcterms:created>
  <dcterms:modified xsi:type="dcterms:W3CDTF">2013-05-08T23:20:24Z</dcterms:modified>
</cp:coreProperties>
</file>