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3" r:id="rId35"/>
    <p:sldId id="289" r:id="rId36"/>
    <p:sldId id="290" r:id="rId37"/>
    <p:sldId id="29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6C43194-F88B-4020-8CF4-6413F09A0234}" type="datetimeFigureOut">
              <a:rPr lang="en-US" smtClean="0"/>
              <a:t>5/15/2013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09010F2-E0A3-4A2C-B810-AC486099546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C43194-F88B-4020-8CF4-6413F09A0234}" type="datetimeFigureOut">
              <a:rPr lang="en-US" smtClean="0"/>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010F2-E0A3-4A2C-B810-AC486099546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C43194-F88B-4020-8CF4-6413F09A0234}" type="datetimeFigureOut">
              <a:rPr lang="en-US" smtClean="0"/>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010F2-E0A3-4A2C-B810-AC486099546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C43194-F88B-4020-8CF4-6413F09A0234}" type="datetimeFigureOut">
              <a:rPr lang="en-US" smtClean="0"/>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010F2-E0A3-4A2C-B810-AC486099546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C43194-F88B-4020-8CF4-6413F09A0234}" type="datetimeFigureOut">
              <a:rPr lang="en-US" smtClean="0"/>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9010F2-E0A3-4A2C-B810-AC486099546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C43194-F88B-4020-8CF4-6413F09A0234}" type="datetimeFigureOut">
              <a:rPr lang="en-US" smtClean="0"/>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9010F2-E0A3-4A2C-B810-AC486099546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6C43194-F88B-4020-8CF4-6413F09A0234}" type="datetimeFigureOut">
              <a:rPr lang="en-US" smtClean="0"/>
              <a:t>5/15/2013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9010F2-E0A3-4A2C-B810-AC486099546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6C43194-F88B-4020-8CF4-6413F09A0234}" type="datetimeFigureOut">
              <a:rPr lang="en-US" smtClean="0"/>
              <a:t>5/15/2013</a:t>
            </a:fld>
            <a:endParaRPr lang="en-US"/>
          </a:p>
        </p:txBody>
      </p:sp>
      <p:sp>
        <p:nvSpPr>
          <p:cNvPr id="8" name="Slide Number Placeholder 7"/>
          <p:cNvSpPr>
            <a:spLocks noGrp="1"/>
          </p:cNvSpPr>
          <p:nvPr>
            <p:ph type="sldNum" sz="quarter" idx="11"/>
          </p:nvPr>
        </p:nvSpPr>
        <p:spPr/>
        <p:txBody>
          <a:bodyPr/>
          <a:lstStyle/>
          <a:p>
            <a:fld id="{209010F2-E0A3-4A2C-B810-AC486099546C}"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43194-F88B-4020-8CF4-6413F09A0234}" type="datetimeFigureOut">
              <a:rPr lang="en-US" smtClean="0"/>
              <a:t>5/15/2013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9010F2-E0A3-4A2C-B810-AC486099546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C43194-F88B-4020-8CF4-6413F09A0234}" type="datetimeFigureOut">
              <a:rPr lang="en-US" smtClean="0"/>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209010F2-E0A3-4A2C-B810-AC486099546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56C43194-F88B-4020-8CF4-6413F09A0234}" type="datetimeFigureOut">
              <a:rPr lang="en-US" smtClean="0"/>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9010F2-E0A3-4A2C-B810-AC486099546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6C43194-F88B-4020-8CF4-6413F09A0234}" type="datetimeFigureOut">
              <a:rPr lang="en-US" smtClean="0"/>
              <a:t>5/15/2013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09010F2-E0A3-4A2C-B810-AC486099546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Revelation 6:9-11</a:t>
            </a:r>
            <a:endParaRPr lang="en-US" sz="6000" dirty="0"/>
          </a:p>
        </p:txBody>
      </p:sp>
      <p:sp>
        <p:nvSpPr>
          <p:cNvPr id="3" name="Subtitle 2"/>
          <p:cNvSpPr>
            <a:spLocks noGrp="1"/>
          </p:cNvSpPr>
          <p:nvPr>
            <p:ph type="subTitle" idx="1"/>
          </p:nvPr>
        </p:nvSpPr>
        <p:spPr/>
        <p:txBody>
          <a:bodyPr>
            <a:noAutofit/>
          </a:bodyPr>
          <a:lstStyle/>
          <a:p>
            <a:r>
              <a:rPr lang="en-US" sz="3600" dirty="0" smtClean="0"/>
              <a:t>Wednesday, May 15, 2013</a:t>
            </a:r>
          </a:p>
          <a:p>
            <a:r>
              <a:rPr lang="en-US" sz="3600" dirty="0" smtClean="0"/>
              <a:t>Calvary Chapel of El Paso</a:t>
            </a:r>
          </a:p>
          <a:p>
            <a:r>
              <a:rPr lang="en-US" sz="3600" dirty="0" smtClean="0"/>
              <a:t>Pastor Charlie Flores</a:t>
            </a:r>
            <a:endParaRPr lang="en-US" sz="3600" dirty="0"/>
          </a:p>
        </p:txBody>
      </p:sp>
    </p:spTree>
    <p:extLst>
      <p:ext uri="{BB962C8B-B14F-4D97-AF65-F5344CB8AC3E}">
        <p14:creationId xmlns:p14="http://schemas.microsoft.com/office/powerpoint/2010/main" val="3769444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7467600" cy="1143000"/>
          </a:xfrm>
        </p:spPr>
        <p:txBody>
          <a:bodyPr>
            <a:noAutofit/>
          </a:bodyPr>
          <a:lstStyle/>
          <a:p>
            <a:r>
              <a:rPr lang="en-US" sz="8000" dirty="0" smtClean="0"/>
              <a:t>Zephaniah 1:18</a:t>
            </a:r>
            <a:endParaRPr lang="en-US" sz="8000" dirty="0"/>
          </a:p>
        </p:txBody>
      </p:sp>
      <p:sp>
        <p:nvSpPr>
          <p:cNvPr id="3" name="Content Placeholder 2"/>
          <p:cNvSpPr>
            <a:spLocks noGrp="1"/>
          </p:cNvSpPr>
          <p:nvPr>
            <p:ph idx="1"/>
          </p:nvPr>
        </p:nvSpPr>
        <p:spPr>
          <a:xfrm>
            <a:off x="76200" y="1295400"/>
            <a:ext cx="8991600" cy="5486400"/>
          </a:xfrm>
        </p:spPr>
        <p:txBody>
          <a:bodyPr>
            <a:noAutofit/>
          </a:bodyPr>
          <a:lstStyle/>
          <a:p>
            <a:pPr marL="36576" indent="0" algn="just">
              <a:buNone/>
            </a:pPr>
            <a:r>
              <a:rPr lang="en-US" sz="4600" b="1" dirty="0" smtClean="0">
                <a:effectLst>
                  <a:outerShdw blurRad="38100" dist="38100" dir="2700000" algn="tl">
                    <a:srgbClr val="000000">
                      <a:alpha val="43137"/>
                    </a:srgbClr>
                  </a:outerShdw>
                </a:effectLst>
              </a:rPr>
              <a:t>Neither their silver nor their gold Shall be able to deliver them In the day of the LORD'S wrath; But the whole land shall be devoured By the fire of His jealousy, For He will make speedy riddance Of all those who dwell in the land.</a:t>
            </a:r>
            <a:endParaRPr lang="en-US" sz="4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9510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Romans 5:9</a:t>
            </a:r>
            <a:endParaRPr lang="en-US" sz="8000" dirty="0"/>
          </a:p>
        </p:txBody>
      </p:sp>
      <p:sp>
        <p:nvSpPr>
          <p:cNvPr id="3" name="Content Placeholder 2"/>
          <p:cNvSpPr>
            <a:spLocks noGrp="1"/>
          </p:cNvSpPr>
          <p:nvPr>
            <p:ph idx="1"/>
          </p:nvPr>
        </p:nvSpPr>
        <p:spPr>
          <a:xfrm>
            <a:off x="76200" y="1524000"/>
            <a:ext cx="8991600" cy="5257800"/>
          </a:xfrm>
        </p:spPr>
        <p:txBody>
          <a:bodyPr>
            <a:normAutofit/>
          </a:bodyPr>
          <a:lstStyle/>
          <a:p>
            <a:pPr marL="36576" indent="0" algn="just">
              <a:buNone/>
            </a:pPr>
            <a:r>
              <a:rPr lang="en-US" sz="5400" b="1" dirty="0" smtClean="0">
                <a:effectLst>
                  <a:outerShdw blurRad="38100" dist="38100" dir="2700000" algn="tl">
                    <a:srgbClr val="000000">
                      <a:alpha val="43137"/>
                    </a:srgbClr>
                  </a:outerShdw>
                </a:effectLst>
              </a:rPr>
              <a:t>Much </a:t>
            </a:r>
            <a:r>
              <a:rPr lang="en-US" sz="5400" b="1" dirty="0">
                <a:effectLst>
                  <a:outerShdw blurRad="38100" dist="38100" dir="2700000" algn="tl">
                    <a:srgbClr val="000000">
                      <a:alpha val="43137"/>
                    </a:srgbClr>
                  </a:outerShdw>
                </a:effectLst>
              </a:rPr>
              <a:t>more then, having now been justified by His blood, we shall be saved from wrath through Him. </a:t>
            </a:r>
          </a:p>
        </p:txBody>
      </p:sp>
    </p:spTree>
    <p:extLst>
      <p:ext uri="{BB962C8B-B14F-4D97-AF65-F5344CB8AC3E}">
        <p14:creationId xmlns:p14="http://schemas.microsoft.com/office/powerpoint/2010/main" val="1460866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Revelation 6:9</a:t>
            </a:r>
            <a:endParaRPr lang="en-US" sz="8000" dirty="0"/>
          </a:p>
        </p:txBody>
      </p:sp>
      <p:sp>
        <p:nvSpPr>
          <p:cNvPr id="3" name="Content Placeholder 2"/>
          <p:cNvSpPr>
            <a:spLocks noGrp="1"/>
          </p:cNvSpPr>
          <p:nvPr>
            <p:ph idx="1"/>
          </p:nvPr>
        </p:nvSpPr>
        <p:spPr>
          <a:xfrm>
            <a:off x="76200" y="1524000"/>
            <a:ext cx="89916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When He opened the fifth seal, I saw under the altar the souls of those who had been slain for the word of God and for the testimony which they held.</a:t>
            </a:r>
          </a:p>
        </p:txBody>
      </p:sp>
    </p:spTree>
    <p:extLst>
      <p:ext uri="{BB962C8B-B14F-4D97-AF65-F5344CB8AC3E}">
        <p14:creationId xmlns:p14="http://schemas.microsoft.com/office/powerpoint/2010/main" val="40166489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Matthew 24:8</a:t>
            </a:r>
            <a:endParaRPr lang="en-US" sz="80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All these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the beginning of sorrows.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191058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Matthew 24:9</a:t>
            </a:r>
            <a:endParaRPr lang="en-US" sz="8000" dirty="0"/>
          </a:p>
        </p:txBody>
      </p:sp>
      <p:sp>
        <p:nvSpPr>
          <p:cNvPr id="3" name="Content Placeholder 2"/>
          <p:cNvSpPr>
            <a:spLocks noGrp="1"/>
          </p:cNvSpPr>
          <p:nvPr>
            <p:ph idx="1"/>
          </p:nvPr>
        </p:nvSpPr>
        <p:spPr>
          <a:xfrm>
            <a:off x="76200" y="1600200"/>
            <a:ext cx="8991600" cy="5181600"/>
          </a:xfrm>
        </p:spPr>
        <p:txBody>
          <a:bodyPr>
            <a:noAutofit/>
          </a:bodyPr>
          <a:lstStyle/>
          <a:p>
            <a:pPr marL="36576" indent="0" algn="just">
              <a:buNone/>
            </a:pPr>
            <a:r>
              <a:rPr lang="en-US" sz="5400" b="1" dirty="0">
                <a:effectLst>
                  <a:outerShdw blurRad="38100" dist="38100" dir="2700000" algn="tl">
                    <a:srgbClr val="000000">
                      <a:alpha val="43137"/>
                    </a:srgbClr>
                  </a:outerShdw>
                </a:effectLst>
              </a:rPr>
              <a:t>Then they will deliver you up to tribulation and kill you, and you will be hated by all nations for My name's sake.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87645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Matthew 24:10</a:t>
            </a:r>
            <a:endParaRPr lang="en-US" sz="8000" dirty="0"/>
          </a:p>
        </p:txBody>
      </p:sp>
      <p:sp>
        <p:nvSpPr>
          <p:cNvPr id="3" name="Content Placeholder 2"/>
          <p:cNvSpPr>
            <a:spLocks noGrp="1"/>
          </p:cNvSpPr>
          <p:nvPr>
            <p:ph idx="1"/>
          </p:nvPr>
        </p:nvSpPr>
        <p:spPr>
          <a:xfrm>
            <a:off x="76200" y="1524000"/>
            <a:ext cx="89916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then many will be offended, will betray one another, and will hate one another.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338972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Exodus 29:12</a:t>
            </a:r>
            <a:endParaRPr lang="en-US" sz="8000" dirty="0"/>
          </a:p>
        </p:txBody>
      </p:sp>
      <p:sp>
        <p:nvSpPr>
          <p:cNvPr id="3" name="Content Placeholder 2"/>
          <p:cNvSpPr>
            <a:spLocks noGrp="1"/>
          </p:cNvSpPr>
          <p:nvPr>
            <p:ph idx="1"/>
          </p:nvPr>
        </p:nvSpPr>
        <p:spPr>
          <a:xfrm>
            <a:off x="76200" y="1447800"/>
            <a:ext cx="8991600"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You shall take </a:t>
            </a:r>
            <a:r>
              <a:rPr lang="en-US" sz="5400" b="1" i="1" dirty="0">
                <a:effectLst>
                  <a:outerShdw blurRad="38100" dist="38100" dir="2700000" algn="tl">
                    <a:srgbClr val="000000">
                      <a:alpha val="43137"/>
                    </a:srgbClr>
                  </a:outerShdw>
                </a:effectLst>
              </a:rPr>
              <a:t>some</a:t>
            </a:r>
            <a:r>
              <a:rPr lang="en-US" sz="5400" b="1" dirty="0">
                <a:effectLst>
                  <a:outerShdw blurRad="38100" dist="38100" dir="2700000" algn="tl">
                    <a:srgbClr val="000000">
                      <a:alpha val="43137"/>
                    </a:srgbClr>
                  </a:outerShdw>
                </a:effectLst>
              </a:rPr>
              <a:t> of the blood of the bull and put </a:t>
            </a:r>
            <a:r>
              <a:rPr lang="en-US" sz="5400" b="1" i="1" dirty="0">
                <a:effectLst>
                  <a:outerShdw blurRad="38100" dist="38100" dir="2700000" algn="tl">
                    <a:srgbClr val="000000">
                      <a:alpha val="43137"/>
                    </a:srgbClr>
                  </a:outerShdw>
                </a:effectLst>
              </a:rPr>
              <a:t>it</a:t>
            </a:r>
            <a:r>
              <a:rPr lang="en-US" sz="5400" b="1" dirty="0">
                <a:effectLst>
                  <a:outerShdw blurRad="38100" dist="38100" dir="2700000" algn="tl">
                    <a:srgbClr val="000000">
                      <a:alpha val="43137"/>
                    </a:srgbClr>
                  </a:outerShdw>
                </a:effectLst>
              </a:rPr>
              <a:t> on the horns of the altar with your finger, and pour all the blood beside the base of the altar.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67318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755"/>
            <a:ext cx="7467600" cy="1143000"/>
          </a:xfrm>
        </p:spPr>
        <p:txBody>
          <a:bodyPr>
            <a:noAutofit/>
          </a:bodyPr>
          <a:lstStyle/>
          <a:p>
            <a:r>
              <a:rPr lang="en-US" sz="8000" dirty="0" smtClean="0"/>
              <a:t>Leviticus 4:7</a:t>
            </a:r>
            <a:endParaRPr lang="en-US" sz="8000" dirty="0"/>
          </a:p>
        </p:txBody>
      </p:sp>
      <p:sp>
        <p:nvSpPr>
          <p:cNvPr id="3" name="Content Placeholder 2"/>
          <p:cNvSpPr>
            <a:spLocks noGrp="1"/>
          </p:cNvSpPr>
          <p:nvPr>
            <p:ph idx="1"/>
          </p:nvPr>
        </p:nvSpPr>
        <p:spPr>
          <a:xfrm>
            <a:off x="0" y="1066800"/>
            <a:ext cx="9067800" cy="5486400"/>
          </a:xfrm>
        </p:spPr>
        <p:txBody>
          <a:bodyPr>
            <a:noAutofit/>
          </a:bodyPr>
          <a:lstStyle/>
          <a:p>
            <a:pPr marL="36576" indent="0" algn="just">
              <a:buNone/>
            </a:pPr>
            <a:r>
              <a:rPr lang="en-US" sz="4200" b="1" dirty="0">
                <a:effectLst>
                  <a:outerShdw blurRad="38100" dist="38100" dir="2700000" algn="tl">
                    <a:srgbClr val="000000">
                      <a:alpha val="43137"/>
                    </a:srgbClr>
                  </a:outerShdw>
                </a:effectLst>
              </a:rPr>
              <a:t>And the priest shall put some of the blood on the horns of the altar of sweet incense before the LORD, which is in the tabernacle of meeting; and he shall pour the remaining blood of the bull at the base of the altar of the burnt offering, which is at the door of the tabernacle of meeting.</a:t>
            </a:r>
            <a:endParaRPr lang="en-US" sz="4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14646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Psalm 9:12</a:t>
            </a:r>
            <a:endParaRPr lang="en-US" sz="8000" dirty="0"/>
          </a:p>
        </p:txBody>
      </p:sp>
      <p:sp>
        <p:nvSpPr>
          <p:cNvPr id="3" name="Content Placeholder 2"/>
          <p:cNvSpPr>
            <a:spLocks noGrp="1"/>
          </p:cNvSpPr>
          <p:nvPr>
            <p:ph idx="1"/>
          </p:nvPr>
        </p:nvSpPr>
        <p:spPr>
          <a:xfrm>
            <a:off x="76200" y="1524000"/>
            <a:ext cx="89916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When He avenges blood, He remembers them; He does not forget the cry of the humble.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956614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Revelation 6:10</a:t>
            </a:r>
            <a:endParaRPr lang="en-US" sz="8000" dirty="0"/>
          </a:p>
        </p:txBody>
      </p:sp>
      <p:sp>
        <p:nvSpPr>
          <p:cNvPr id="3" name="Content Placeholder 2"/>
          <p:cNvSpPr>
            <a:spLocks noGrp="1"/>
          </p:cNvSpPr>
          <p:nvPr>
            <p:ph idx="1"/>
          </p:nvPr>
        </p:nvSpPr>
        <p:spPr>
          <a:xfrm>
            <a:off x="76200" y="1447800"/>
            <a:ext cx="8991600"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they cried with a loud voice, saying, "How long, O Lord, holy and true, until You judge and avenge our blood on those who dwell on the earth?"</a:t>
            </a:r>
          </a:p>
        </p:txBody>
      </p:sp>
    </p:spTree>
    <p:extLst>
      <p:ext uri="{BB962C8B-B14F-4D97-AF65-F5344CB8AC3E}">
        <p14:creationId xmlns:p14="http://schemas.microsoft.com/office/powerpoint/2010/main" val="1063837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Revelation 6:9</a:t>
            </a:r>
            <a:endParaRPr lang="en-US" sz="8000" dirty="0"/>
          </a:p>
        </p:txBody>
      </p:sp>
      <p:sp>
        <p:nvSpPr>
          <p:cNvPr id="3" name="Content Placeholder 2"/>
          <p:cNvSpPr>
            <a:spLocks noGrp="1"/>
          </p:cNvSpPr>
          <p:nvPr>
            <p:ph idx="1"/>
          </p:nvPr>
        </p:nvSpPr>
        <p:spPr>
          <a:xfrm>
            <a:off x="76200" y="1524000"/>
            <a:ext cx="89916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When He opened the fifth seal, I saw under the altar the souls of those who had been slain for the word of God and for the testimony which they held.</a:t>
            </a:r>
          </a:p>
        </p:txBody>
      </p:sp>
    </p:spTree>
    <p:extLst>
      <p:ext uri="{BB962C8B-B14F-4D97-AF65-F5344CB8AC3E}">
        <p14:creationId xmlns:p14="http://schemas.microsoft.com/office/powerpoint/2010/main" val="39297559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Matthew 24:12</a:t>
            </a:r>
            <a:endParaRPr lang="en-US" sz="80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because lawlessness will abound, the love of many will grow cold.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259137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7:13</a:t>
            </a:r>
            <a:endParaRPr lang="en-US" sz="7200" dirty="0"/>
          </a:p>
        </p:txBody>
      </p:sp>
      <p:sp>
        <p:nvSpPr>
          <p:cNvPr id="3" name="Content Placeholder 2"/>
          <p:cNvSpPr>
            <a:spLocks noGrp="1"/>
          </p:cNvSpPr>
          <p:nvPr>
            <p:ph idx="1"/>
          </p:nvPr>
        </p:nvSpPr>
        <p:spPr>
          <a:xfrm>
            <a:off x="76200" y="1524000"/>
            <a:ext cx="89916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Then one of the elders answered, saying to me, "Who are these arrayed in white robes, and where did they come from?"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454726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7:14</a:t>
            </a:r>
            <a:endParaRPr lang="en-US" sz="7200" dirty="0"/>
          </a:p>
        </p:txBody>
      </p:sp>
      <p:sp>
        <p:nvSpPr>
          <p:cNvPr id="3" name="Content Placeholder 2"/>
          <p:cNvSpPr>
            <a:spLocks noGrp="1"/>
          </p:cNvSpPr>
          <p:nvPr>
            <p:ph idx="1"/>
          </p:nvPr>
        </p:nvSpPr>
        <p:spPr>
          <a:xfrm>
            <a:off x="76200" y="1295400"/>
            <a:ext cx="8991600" cy="5486400"/>
          </a:xfrm>
        </p:spPr>
        <p:txBody>
          <a:bodyPr>
            <a:normAutofit/>
          </a:bodyPr>
          <a:lstStyle/>
          <a:p>
            <a:pPr marL="36576" indent="0" algn="just">
              <a:buNone/>
            </a:pPr>
            <a:r>
              <a:rPr lang="en-US" sz="5000" b="1" dirty="0">
                <a:effectLst>
                  <a:outerShdw blurRad="38100" dist="38100" dir="2700000" algn="tl">
                    <a:srgbClr val="000000">
                      <a:alpha val="43137"/>
                    </a:srgbClr>
                  </a:outerShdw>
                </a:effectLst>
              </a:rPr>
              <a:t>And I said to him, "Sir, you know." So he said to me, "These are the ones who come out of the great tribulation, and washed their robes and made them white in the blood of the Lamb.</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941361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7:15</a:t>
            </a:r>
            <a:endParaRPr lang="en-US" sz="7200" dirty="0"/>
          </a:p>
        </p:txBody>
      </p:sp>
      <p:sp>
        <p:nvSpPr>
          <p:cNvPr id="3" name="Content Placeholder 2"/>
          <p:cNvSpPr>
            <a:spLocks noGrp="1"/>
          </p:cNvSpPr>
          <p:nvPr>
            <p:ph idx="1"/>
          </p:nvPr>
        </p:nvSpPr>
        <p:spPr>
          <a:xfrm>
            <a:off x="76200" y="1295400"/>
            <a:ext cx="8991600" cy="54864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Therefore they are before the throne of God, and serve Him day and night in His temple. And He who sits on the throne will dwell among them.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76000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noAutofit/>
          </a:bodyPr>
          <a:lstStyle/>
          <a:p>
            <a:r>
              <a:rPr lang="en-US" sz="7200" dirty="0" smtClean="0"/>
              <a:t>Revelation 7:16</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They shall neither hunger anymore nor thirst anymore; the sun shall not strike them, nor any heat;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54837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7:17</a:t>
            </a:r>
            <a:endParaRPr lang="en-US" sz="7200" dirty="0"/>
          </a:p>
        </p:txBody>
      </p:sp>
      <p:sp>
        <p:nvSpPr>
          <p:cNvPr id="3" name="Content Placeholder 2"/>
          <p:cNvSpPr>
            <a:spLocks noGrp="1"/>
          </p:cNvSpPr>
          <p:nvPr>
            <p:ph idx="1"/>
          </p:nvPr>
        </p:nvSpPr>
        <p:spPr>
          <a:xfrm>
            <a:off x="76200" y="1219200"/>
            <a:ext cx="8991600" cy="5334000"/>
          </a:xfrm>
        </p:spPr>
        <p:txBody>
          <a:bodyPr>
            <a:noAutofit/>
          </a:bodyPr>
          <a:lstStyle/>
          <a:p>
            <a:pPr marL="36576" indent="0" algn="just">
              <a:buNone/>
            </a:pPr>
            <a:r>
              <a:rPr lang="en-US" sz="5100" b="1" dirty="0">
                <a:effectLst>
                  <a:outerShdw blurRad="38100" dist="38100" dir="2700000" algn="tl">
                    <a:srgbClr val="000000">
                      <a:alpha val="43137"/>
                    </a:srgbClr>
                  </a:outerShdw>
                </a:effectLst>
              </a:rPr>
              <a:t>for the Lamb who is in the midst of the throne will shepherd them and lead them to living fountains of waters. And God will wipe away every tear from their eyes."</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34483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3:15</a:t>
            </a:r>
            <a:endParaRPr lang="en-US" sz="7200" dirty="0"/>
          </a:p>
        </p:txBody>
      </p:sp>
      <p:sp>
        <p:nvSpPr>
          <p:cNvPr id="3" name="Content Placeholder 2"/>
          <p:cNvSpPr>
            <a:spLocks noGrp="1"/>
          </p:cNvSpPr>
          <p:nvPr>
            <p:ph idx="1"/>
          </p:nvPr>
        </p:nvSpPr>
        <p:spPr>
          <a:xfrm>
            <a:off x="76200" y="1447800"/>
            <a:ext cx="8991600" cy="5334000"/>
          </a:xfrm>
        </p:spPr>
        <p:txBody>
          <a:bodyPr>
            <a:noAutofit/>
          </a:bodyPr>
          <a:lstStyle/>
          <a:p>
            <a:pPr marL="36576" indent="0" algn="just">
              <a:buNone/>
            </a:pPr>
            <a:r>
              <a:rPr lang="en-US" sz="5200" b="1" dirty="0">
                <a:effectLst>
                  <a:outerShdw blurRad="38100" dist="38100" dir="2700000" algn="tl">
                    <a:srgbClr val="000000">
                      <a:alpha val="43137"/>
                    </a:srgbClr>
                  </a:outerShdw>
                </a:effectLst>
              </a:rPr>
              <a:t>And I will put enmity (</a:t>
            </a:r>
            <a:r>
              <a:rPr lang="en-US" sz="5200" b="1" u="sng" dirty="0">
                <a:effectLst>
                  <a:outerShdw blurRad="38100" dist="38100" dir="2700000" algn="tl">
                    <a:srgbClr val="000000">
                      <a:alpha val="43137"/>
                    </a:srgbClr>
                  </a:outerShdw>
                </a:effectLst>
              </a:rPr>
              <a:t>hostility</a:t>
            </a:r>
            <a:r>
              <a:rPr lang="en-US" sz="5200" b="1" dirty="0">
                <a:effectLst>
                  <a:outerShdw blurRad="38100" dist="38100" dir="2700000" algn="tl">
                    <a:srgbClr val="000000">
                      <a:alpha val="43137"/>
                    </a:srgbClr>
                  </a:outerShdw>
                </a:effectLst>
              </a:rPr>
              <a:t>) Between you and the woman, And between your seed and her Seed; He shall bruise your head, And you shall bruise His heel."</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124566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8:7</a:t>
            </a:r>
            <a:endParaRPr lang="en-US" sz="7200" dirty="0"/>
          </a:p>
        </p:txBody>
      </p:sp>
      <p:sp>
        <p:nvSpPr>
          <p:cNvPr id="3" name="Content Placeholder 2"/>
          <p:cNvSpPr>
            <a:spLocks noGrp="1"/>
          </p:cNvSpPr>
          <p:nvPr>
            <p:ph idx="1"/>
          </p:nvPr>
        </p:nvSpPr>
        <p:spPr>
          <a:xfrm>
            <a:off x="76200" y="1524000"/>
            <a:ext cx="89916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Because the carnal mind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a:t>
            </a:r>
            <a:r>
              <a:rPr lang="en-US" sz="5400" b="1" u="sng" dirty="0">
                <a:effectLst>
                  <a:outerShdw blurRad="38100" dist="38100" dir="2700000" algn="tl">
                    <a:srgbClr val="000000">
                      <a:alpha val="43137"/>
                    </a:srgbClr>
                  </a:outerShdw>
                </a:effectLst>
              </a:rPr>
              <a:t>enmity</a:t>
            </a:r>
            <a:r>
              <a:rPr lang="en-US" sz="5400" b="1" dirty="0">
                <a:effectLst>
                  <a:outerShdw blurRad="38100" dist="38100" dir="2700000" algn="tl">
                    <a:srgbClr val="000000">
                      <a:alpha val="43137"/>
                    </a:srgbClr>
                  </a:outerShdw>
                </a:effectLst>
              </a:rPr>
              <a:t> against God; for it is not subject to the law of God, nor indeed can be.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825003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15:18</a:t>
            </a:r>
            <a:endParaRPr lang="en-US" sz="7200" dirty="0"/>
          </a:p>
        </p:txBody>
      </p:sp>
      <p:sp>
        <p:nvSpPr>
          <p:cNvPr id="3" name="Content Placeholder 2"/>
          <p:cNvSpPr>
            <a:spLocks noGrp="1"/>
          </p:cNvSpPr>
          <p:nvPr>
            <p:ph idx="1"/>
          </p:nvPr>
        </p:nvSpPr>
        <p:spPr>
          <a:xfrm>
            <a:off x="76200" y="1600200"/>
            <a:ext cx="8991600" cy="51816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"If the world hates you, you know that it hated Me before </a:t>
            </a:r>
            <a:r>
              <a:rPr lang="en-US" sz="5400" b="1" i="1" dirty="0">
                <a:effectLst>
                  <a:outerShdw blurRad="38100" dist="38100" dir="2700000" algn="tl">
                    <a:srgbClr val="000000">
                      <a:alpha val="43137"/>
                    </a:srgbClr>
                  </a:outerShdw>
                </a:effectLst>
              </a:rPr>
              <a:t>it hated</a:t>
            </a:r>
            <a:r>
              <a:rPr lang="en-US" sz="5400" b="1" dirty="0">
                <a:effectLst>
                  <a:outerShdw blurRad="38100" dist="38100" dir="2700000" algn="tl">
                    <a:srgbClr val="000000">
                      <a:alpha val="43137"/>
                    </a:srgbClr>
                  </a:outerShdw>
                </a:effectLst>
              </a:rPr>
              <a:t> you.</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068194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15:19</a:t>
            </a:r>
            <a:endParaRPr lang="en-US" sz="7200" dirty="0"/>
          </a:p>
        </p:txBody>
      </p:sp>
      <p:sp>
        <p:nvSpPr>
          <p:cNvPr id="3" name="Content Placeholder 2"/>
          <p:cNvSpPr>
            <a:spLocks noGrp="1"/>
          </p:cNvSpPr>
          <p:nvPr>
            <p:ph idx="1"/>
          </p:nvPr>
        </p:nvSpPr>
        <p:spPr>
          <a:xfrm>
            <a:off x="76200" y="1524000"/>
            <a:ext cx="8991600" cy="5257800"/>
          </a:xfrm>
        </p:spPr>
        <p:txBody>
          <a:bodyPr>
            <a:noAutofit/>
          </a:bodyPr>
          <a:lstStyle/>
          <a:p>
            <a:pPr marL="36576" indent="0" algn="just">
              <a:buNone/>
            </a:pPr>
            <a:r>
              <a:rPr lang="en-US" sz="5200" b="1" dirty="0">
                <a:effectLst>
                  <a:outerShdw blurRad="38100" dist="38100" dir="2700000" algn="tl">
                    <a:srgbClr val="000000">
                      <a:alpha val="43137"/>
                    </a:srgbClr>
                  </a:outerShdw>
                </a:effectLst>
              </a:rPr>
              <a:t>If you were of the world, the world would love its own. Yet because you are not of the world, but I chose you out of the world, therefore the world hates you.</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84655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Revelation 6:10</a:t>
            </a:r>
            <a:endParaRPr lang="en-US" sz="8000" dirty="0"/>
          </a:p>
        </p:txBody>
      </p:sp>
      <p:sp>
        <p:nvSpPr>
          <p:cNvPr id="3" name="Content Placeholder 2"/>
          <p:cNvSpPr>
            <a:spLocks noGrp="1"/>
          </p:cNvSpPr>
          <p:nvPr>
            <p:ph idx="1"/>
          </p:nvPr>
        </p:nvSpPr>
        <p:spPr>
          <a:xfrm>
            <a:off x="76200" y="1447800"/>
            <a:ext cx="8991600"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And they cried with a loud voice, saying, "How long, O Lord, holy and true, until You judge and avenge our blood on those who dwell on the earth?"</a:t>
            </a:r>
          </a:p>
        </p:txBody>
      </p:sp>
    </p:spTree>
    <p:extLst>
      <p:ext uri="{BB962C8B-B14F-4D97-AF65-F5344CB8AC3E}">
        <p14:creationId xmlns:p14="http://schemas.microsoft.com/office/powerpoint/2010/main" val="25512329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John 15:20</a:t>
            </a:r>
            <a:endParaRPr lang="en-US" sz="7200" dirty="0"/>
          </a:p>
        </p:txBody>
      </p:sp>
      <p:sp>
        <p:nvSpPr>
          <p:cNvPr id="3" name="Content Placeholder 2"/>
          <p:cNvSpPr>
            <a:spLocks noGrp="1"/>
          </p:cNvSpPr>
          <p:nvPr>
            <p:ph idx="1"/>
          </p:nvPr>
        </p:nvSpPr>
        <p:spPr>
          <a:xfrm>
            <a:off x="76200" y="1295400"/>
            <a:ext cx="8991600" cy="5486400"/>
          </a:xfrm>
        </p:spPr>
        <p:txBody>
          <a:bodyPr>
            <a:noAutofit/>
          </a:bodyPr>
          <a:lstStyle/>
          <a:p>
            <a:pPr marL="36576" indent="0" algn="just">
              <a:buNone/>
            </a:pPr>
            <a:r>
              <a:rPr lang="en-US" sz="5000" b="1" dirty="0">
                <a:effectLst>
                  <a:outerShdw blurRad="38100" dist="38100" dir="2700000" algn="tl">
                    <a:srgbClr val="000000">
                      <a:alpha val="43137"/>
                    </a:srgbClr>
                  </a:outerShdw>
                </a:effectLst>
              </a:rPr>
              <a:t>Remember the word that I said to you, 'A servant is not greater than his master.' If they persecuted Me, they will also persecute you. If they kept My word, they will keep yours also.</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70264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15:21</a:t>
            </a:r>
            <a:endParaRPr lang="en-US" sz="7200" dirty="0"/>
          </a:p>
        </p:txBody>
      </p:sp>
      <p:sp>
        <p:nvSpPr>
          <p:cNvPr id="3" name="Content Placeholder 2"/>
          <p:cNvSpPr>
            <a:spLocks noGrp="1"/>
          </p:cNvSpPr>
          <p:nvPr>
            <p:ph idx="1"/>
          </p:nvPr>
        </p:nvSpPr>
        <p:spPr>
          <a:xfrm>
            <a:off x="76200" y="1447800"/>
            <a:ext cx="8991600"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But all these things they will do to you for My name's sake, because they do not know Him who sent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39728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74:9</a:t>
            </a:r>
            <a:endParaRPr lang="en-US" sz="7200" dirty="0"/>
          </a:p>
        </p:txBody>
      </p:sp>
      <p:sp>
        <p:nvSpPr>
          <p:cNvPr id="3" name="Content Placeholder 2"/>
          <p:cNvSpPr>
            <a:spLocks noGrp="1"/>
          </p:cNvSpPr>
          <p:nvPr>
            <p:ph idx="1"/>
          </p:nvPr>
        </p:nvSpPr>
        <p:spPr>
          <a:xfrm>
            <a:off x="76200" y="1447800"/>
            <a:ext cx="8991600"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We do not see our signs; </a:t>
            </a:r>
            <a:r>
              <a:rPr lang="en-US" sz="5400" b="1" i="1" dirty="0">
                <a:effectLst>
                  <a:outerShdw blurRad="38100" dist="38100" dir="2700000" algn="tl">
                    <a:srgbClr val="000000">
                      <a:alpha val="43137"/>
                    </a:srgbClr>
                  </a:outerShdw>
                </a:effectLst>
              </a:rPr>
              <a:t>There is</a:t>
            </a:r>
            <a:r>
              <a:rPr lang="en-US" sz="5400" b="1" dirty="0">
                <a:effectLst>
                  <a:outerShdw blurRad="38100" dist="38100" dir="2700000" algn="tl">
                    <a:srgbClr val="000000">
                      <a:alpha val="43137"/>
                    </a:srgbClr>
                  </a:outerShdw>
                </a:effectLst>
              </a:rPr>
              <a:t> no longer any prophet; Nor </a:t>
            </a:r>
            <a:r>
              <a:rPr lang="en-US" sz="5400" b="1" i="1" dirty="0">
                <a:effectLst>
                  <a:outerShdw blurRad="38100" dist="38100" dir="2700000" algn="tl">
                    <a:srgbClr val="000000">
                      <a:alpha val="43137"/>
                    </a:srgbClr>
                  </a:outerShdw>
                </a:effectLst>
              </a:rPr>
              <a:t>is there</a:t>
            </a:r>
            <a:r>
              <a:rPr lang="en-US" sz="5400" b="1" dirty="0">
                <a:effectLst>
                  <a:outerShdw blurRad="38100" dist="38100" dir="2700000" algn="tl">
                    <a:srgbClr val="000000">
                      <a:alpha val="43137"/>
                    </a:srgbClr>
                  </a:outerShdw>
                </a:effectLst>
              </a:rPr>
              <a:t> any among us who knows how long.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646909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74:10</a:t>
            </a:r>
            <a:endParaRPr lang="en-US" sz="7200" dirty="0"/>
          </a:p>
        </p:txBody>
      </p:sp>
      <p:sp>
        <p:nvSpPr>
          <p:cNvPr id="3" name="Content Placeholder 2"/>
          <p:cNvSpPr>
            <a:spLocks noGrp="1"/>
          </p:cNvSpPr>
          <p:nvPr>
            <p:ph idx="1"/>
          </p:nvPr>
        </p:nvSpPr>
        <p:spPr>
          <a:xfrm>
            <a:off x="76200" y="1447800"/>
            <a:ext cx="8991600"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O God, how long will the adversary reproach? Will the enemy blaspheme Your name forever?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387530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7467600" cy="1143000"/>
          </a:xfrm>
        </p:spPr>
        <p:txBody>
          <a:bodyPr>
            <a:noAutofit/>
          </a:bodyPr>
          <a:lstStyle/>
          <a:p>
            <a:r>
              <a:rPr lang="en-US" sz="8000" dirty="0" smtClean="0"/>
              <a:t>Revelation 6:11</a:t>
            </a:r>
            <a:endParaRPr lang="en-US" sz="8000" dirty="0"/>
          </a:p>
        </p:txBody>
      </p:sp>
      <p:sp>
        <p:nvSpPr>
          <p:cNvPr id="3" name="Content Placeholder 2"/>
          <p:cNvSpPr>
            <a:spLocks noGrp="1"/>
          </p:cNvSpPr>
          <p:nvPr>
            <p:ph idx="1"/>
          </p:nvPr>
        </p:nvSpPr>
        <p:spPr>
          <a:xfrm>
            <a:off x="27709" y="1219200"/>
            <a:ext cx="8991600" cy="5334000"/>
          </a:xfrm>
        </p:spPr>
        <p:txBody>
          <a:bodyPr>
            <a:noAutofit/>
          </a:bodyPr>
          <a:lstStyle/>
          <a:p>
            <a:pPr marL="36576" indent="0" algn="just">
              <a:buNone/>
            </a:pPr>
            <a:r>
              <a:rPr lang="en-US" sz="4600" b="1" dirty="0">
                <a:effectLst>
                  <a:outerShdw blurRad="38100" dist="38100" dir="2700000" algn="tl">
                    <a:srgbClr val="000000">
                      <a:alpha val="43137"/>
                    </a:srgbClr>
                  </a:outerShdw>
                </a:effectLst>
              </a:rPr>
              <a:t>Then a white robe was given to each of them; and it was said to them that they should rest a little while longer, until both </a:t>
            </a:r>
            <a:r>
              <a:rPr lang="en-US" sz="4600" b="1" i="1" dirty="0">
                <a:effectLst>
                  <a:outerShdw blurRad="38100" dist="38100" dir="2700000" algn="tl">
                    <a:srgbClr val="000000">
                      <a:alpha val="43137"/>
                    </a:srgbClr>
                  </a:outerShdw>
                </a:effectLst>
              </a:rPr>
              <a:t>the number of</a:t>
            </a:r>
            <a:r>
              <a:rPr lang="en-US" sz="4600" b="1" dirty="0">
                <a:effectLst>
                  <a:outerShdw blurRad="38100" dist="38100" dir="2700000" algn="tl">
                    <a:srgbClr val="000000">
                      <a:alpha val="43137"/>
                    </a:srgbClr>
                  </a:outerShdw>
                </a:effectLst>
              </a:rPr>
              <a:t> their fellow servants and their brethren, who would be killed as they </a:t>
            </a:r>
            <a:r>
              <a:rPr lang="en-US" sz="4600" b="1" i="1" dirty="0">
                <a:effectLst>
                  <a:outerShdw blurRad="38100" dist="38100" dir="2700000" algn="tl">
                    <a:srgbClr val="000000">
                      <a:alpha val="43137"/>
                    </a:srgbClr>
                  </a:outerShdw>
                </a:effectLst>
              </a:rPr>
              <a:t>were,</a:t>
            </a:r>
            <a:r>
              <a:rPr lang="en-US" sz="4600" b="1" dirty="0">
                <a:effectLst>
                  <a:outerShdw blurRad="38100" dist="38100" dir="2700000" algn="tl">
                    <a:srgbClr val="000000">
                      <a:alpha val="43137"/>
                    </a:srgbClr>
                  </a:outerShdw>
                </a:effectLst>
              </a:rPr>
              <a:t> was completed.</a:t>
            </a:r>
          </a:p>
        </p:txBody>
      </p:sp>
    </p:spTree>
    <p:extLst>
      <p:ext uri="{BB962C8B-B14F-4D97-AF65-F5344CB8AC3E}">
        <p14:creationId xmlns:p14="http://schemas.microsoft.com/office/powerpoint/2010/main" val="7602569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116:15</a:t>
            </a:r>
            <a:endParaRPr lang="en-US" sz="7200" dirty="0"/>
          </a:p>
        </p:txBody>
      </p:sp>
      <p:sp>
        <p:nvSpPr>
          <p:cNvPr id="3" name="Content Placeholder 2"/>
          <p:cNvSpPr>
            <a:spLocks noGrp="1"/>
          </p:cNvSpPr>
          <p:nvPr>
            <p:ph idx="1"/>
          </p:nvPr>
        </p:nvSpPr>
        <p:spPr>
          <a:xfrm>
            <a:off x="76200" y="1524000"/>
            <a:ext cx="89916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Precious in the sight of the LORD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the death of His saints.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84306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762000" y="2209800"/>
            <a:ext cx="7467600" cy="4525963"/>
          </a:xfrm>
        </p:spPr>
        <p:txBody>
          <a:bodyPr>
            <a:normAutofit/>
          </a:bodyPr>
          <a:lstStyle/>
          <a:p>
            <a:pPr algn="ctr"/>
            <a:r>
              <a:rPr lang="en-US" sz="6000" b="1" dirty="0"/>
              <a:t>God will have the Last Word!</a:t>
            </a:r>
            <a:endParaRPr lang="en-US" sz="6000" dirty="0"/>
          </a:p>
        </p:txBody>
      </p:sp>
    </p:spTree>
    <p:extLst>
      <p:ext uri="{BB962C8B-B14F-4D97-AF65-F5344CB8AC3E}">
        <p14:creationId xmlns:p14="http://schemas.microsoft.com/office/powerpoint/2010/main" val="16782575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Revelation 2:10</a:t>
            </a:r>
            <a:endParaRPr lang="en-US" sz="7200" dirty="0"/>
          </a:p>
        </p:txBody>
      </p:sp>
      <p:sp>
        <p:nvSpPr>
          <p:cNvPr id="3" name="Content Placeholder 2"/>
          <p:cNvSpPr>
            <a:spLocks noGrp="1"/>
          </p:cNvSpPr>
          <p:nvPr>
            <p:ph idx="1"/>
          </p:nvPr>
        </p:nvSpPr>
        <p:spPr>
          <a:xfrm>
            <a:off x="76200" y="1219200"/>
            <a:ext cx="8991600" cy="5562600"/>
          </a:xfrm>
        </p:spPr>
        <p:txBody>
          <a:bodyPr>
            <a:noAutofit/>
          </a:bodyPr>
          <a:lstStyle/>
          <a:p>
            <a:pPr marL="36576" indent="0" algn="just">
              <a:buNone/>
            </a:pPr>
            <a:r>
              <a:rPr lang="en-US" sz="4500" b="1" dirty="0">
                <a:effectLst>
                  <a:outerShdw blurRad="38100" dist="38100" dir="2700000" algn="tl">
                    <a:srgbClr val="000000">
                      <a:alpha val="43137"/>
                    </a:srgbClr>
                  </a:outerShdw>
                </a:effectLst>
              </a:rPr>
              <a:t>Do not fear any of those things which you are about to suffer. Indeed, the devil is about to throw </a:t>
            </a:r>
            <a:r>
              <a:rPr lang="en-US" sz="4500" b="1" i="1" dirty="0">
                <a:effectLst>
                  <a:outerShdw blurRad="38100" dist="38100" dir="2700000" algn="tl">
                    <a:srgbClr val="000000">
                      <a:alpha val="43137"/>
                    </a:srgbClr>
                  </a:outerShdw>
                </a:effectLst>
              </a:rPr>
              <a:t>some</a:t>
            </a:r>
            <a:r>
              <a:rPr lang="en-US" sz="4500" b="1" dirty="0">
                <a:effectLst>
                  <a:outerShdw blurRad="38100" dist="38100" dir="2700000" algn="tl">
                    <a:srgbClr val="000000">
                      <a:alpha val="43137"/>
                    </a:srgbClr>
                  </a:outerShdw>
                </a:effectLst>
              </a:rPr>
              <a:t> of you into prison, that you may be tested, and you will have tribulation ten days. Be faithful until death, and I will give you the crown of life.</a:t>
            </a:r>
            <a:endParaRPr lang="en-US" sz="4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5319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7467600" cy="1143000"/>
          </a:xfrm>
        </p:spPr>
        <p:txBody>
          <a:bodyPr>
            <a:noAutofit/>
          </a:bodyPr>
          <a:lstStyle/>
          <a:p>
            <a:r>
              <a:rPr lang="en-US" sz="8000" dirty="0" smtClean="0"/>
              <a:t>Revelation 6:11</a:t>
            </a:r>
            <a:endParaRPr lang="en-US" sz="8000" dirty="0"/>
          </a:p>
        </p:txBody>
      </p:sp>
      <p:sp>
        <p:nvSpPr>
          <p:cNvPr id="3" name="Content Placeholder 2"/>
          <p:cNvSpPr>
            <a:spLocks noGrp="1"/>
          </p:cNvSpPr>
          <p:nvPr>
            <p:ph idx="1"/>
          </p:nvPr>
        </p:nvSpPr>
        <p:spPr>
          <a:xfrm>
            <a:off x="27709" y="1219200"/>
            <a:ext cx="8991600" cy="5334000"/>
          </a:xfrm>
        </p:spPr>
        <p:txBody>
          <a:bodyPr>
            <a:noAutofit/>
          </a:bodyPr>
          <a:lstStyle/>
          <a:p>
            <a:pPr marL="36576" indent="0" algn="just">
              <a:buNone/>
            </a:pPr>
            <a:r>
              <a:rPr lang="en-US" sz="4600" b="1" dirty="0">
                <a:effectLst>
                  <a:outerShdw blurRad="38100" dist="38100" dir="2700000" algn="tl">
                    <a:srgbClr val="000000">
                      <a:alpha val="43137"/>
                    </a:srgbClr>
                  </a:outerShdw>
                </a:effectLst>
              </a:rPr>
              <a:t>Then a white robe was given to each of them; and it was said to them that they should rest a little while longer, until both </a:t>
            </a:r>
            <a:r>
              <a:rPr lang="en-US" sz="4600" b="1" i="1" dirty="0">
                <a:effectLst>
                  <a:outerShdw blurRad="38100" dist="38100" dir="2700000" algn="tl">
                    <a:srgbClr val="000000">
                      <a:alpha val="43137"/>
                    </a:srgbClr>
                  </a:outerShdw>
                </a:effectLst>
              </a:rPr>
              <a:t>the number of</a:t>
            </a:r>
            <a:r>
              <a:rPr lang="en-US" sz="4600" b="1" dirty="0">
                <a:effectLst>
                  <a:outerShdw blurRad="38100" dist="38100" dir="2700000" algn="tl">
                    <a:srgbClr val="000000">
                      <a:alpha val="43137"/>
                    </a:srgbClr>
                  </a:outerShdw>
                </a:effectLst>
              </a:rPr>
              <a:t> their fellow servants and their brethren, who would be killed as they </a:t>
            </a:r>
            <a:r>
              <a:rPr lang="en-US" sz="4600" b="1" i="1" dirty="0">
                <a:effectLst>
                  <a:outerShdw blurRad="38100" dist="38100" dir="2700000" algn="tl">
                    <a:srgbClr val="000000">
                      <a:alpha val="43137"/>
                    </a:srgbClr>
                  </a:outerShdw>
                </a:effectLst>
              </a:rPr>
              <a:t>were,</a:t>
            </a:r>
            <a:r>
              <a:rPr lang="en-US" sz="4600" b="1" dirty="0">
                <a:effectLst>
                  <a:outerShdw blurRad="38100" dist="38100" dir="2700000" algn="tl">
                    <a:srgbClr val="000000">
                      <a:alpha val="43137"/>
                    </a:srgbClr>
                  </a:outerShdw>
                </a:effectLst>
              </a:rPr>
              <a:t> was completed.</a:t>
            </a:r>
          </a:p>
        </p:txBody>
      </p:sp>
    </p:spTree>
    <p:extLst>
      <p:ext uri="{BB962C8B-B14F-4D97-AF65-F5344CB8AC3E}">
        <p14:creationId xmlns:p14="http://schemas.microsoft.com/office/powerpoint/2010/main" val="3044146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77993"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3531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Zephaniah 1:14</a:t>
            </a:r>
            <a:endParaRPr lang="en-US" sz="8000" dirty="0"/>
          </a:p>
        </p:txBody>
      </p:sp>
      <p:sp>
        <p:nvSpPr>
          <p:cNvPr id="3" name="Content Placeholder 2"/>
          <p:cNvSpPr>
            <a:spLocks noGrp="1"/>
          </p:cNvSpPr>
          <p:nvPr>
            <p:ph idx="1"/>
          </p:nvPr>
        </p:nvSpPr>
        <p:spPr>
          <a:xfrm>
            <a:off x="27708" y="1447800"/>
            <a:ext cx="9040091" cy="53340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The great day of the LORD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near; </a:t>
            </a:r>
            <a:r>
              <a:rPr lang="en-US" sz="5400" b="1" i="1" dirty="0">
                <a:effectLst>
                  <a:outerShdw blurRad="38100" dist="38100" dir="2700000" algn="tl">
                    <a:srgbClr val="000000">
                      <a:alpha val="43137"/>
                    </a:srgbClr>
                  </a:outerShdw>
                </a:effectLst>
              </a:rPr>
              <a:t>It is</a:t>
            </a:r>
            <a:r>
              <a:rPr lang="en-US" sz="5400" b="1" dirty="0">
                <a:effectLst>
                  <a:outerShdw blurRad="38100" dist="38100" dir="2700000" algn="tl">
                    <a:srgbClr val="000000">
                      <a:alpha val="43137"/>
                    </a:srgbClr>
                  </a:outerShdw>
                </a:effectLst>
              </a:rPr>
              <a:t> near and hastens quickly. The noise of the day of the LORD is bitter; There the mighty men shall cry out.</a:t>
            </a:r>
          </a:p>
        </p:txBody>
      </p:sp>
    </p:spTree>
    <p:extLst>
      <p:ext uri="{BB962C8B-B14F-4D97-AF65-F5344CB8AC3E}">
        <p14:creationId xmlns:p14="http://schemas.microsoft.com/office/powerpoint/2010/main" val="1066509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Zephaniah 1:15</a:t>
            </a:r>
            <a:endParaRPr lang="en-US" sz="8000" dirty="0"/>
          </a:p>
        </p:txBody>
      </p:sp>
      <p:sp>
        <p:nvSpPr>
          <p:cNvPr id="3" name="Content Placeholder 2"/>
          <p:cNvSpPr>
            <a:spLocks noGrp="1"/>
          </p:cNvSpPr>
          <p:nvPr>
            <p:ph idx="1"/>
          </p:nvPr>
        </p:nvSpPr>
        <p:spPr>
          <a:xfrm>
            <a:off x="13854" y="1447800"/>
            <a:ext cx="9053945" cy="5334000"/>
          </a:xfrm>
        </p:spPr>
        <p:txBody>
          <a:bodyPr>
            <a:noAutofit/>
          </a:bodyPr>
          <a:lstStyle/>
          <a:p>
            <a:pPr marL="36576" indent="0" algn="just">
              <a:buNone/>
            </a:pPr>
            <a:r>
              <a:rPr lang="en-US" sz="5000" b="1" dirty="0">
                <a:effectLst>
                  <a:outerShdw blurRad="38100" dist="38100" dir="2700000" algn="tl">
                    <a:srgbClr val="000000">
                      <a:alpha val="43137"/>
                    </a:srgbClr>
                  </a:outerShdw>
                </a:effectLst>
              </a:rPr>
              <a:t>That day </a:t>
            </a:r>
            <a:r>
              <a:rPr lang="en-US" sz="5000" b="1" i="1" dirty="0">
                <a:effectLst>
                  <a:outerShdw blurRad="38100" dist="38100" dir="2700000" algn="tl">
                    <a:srgbClr val="000000">
                      <a:alpha val="43137"/>
                    </a:srgbClr>
                  </a:outerShdw>
                </a:effectLst>
              </a:rPr>
              <a:t>is</a:t>
            </a:r>
            <a:r>
              <a:rPr lang="en-US" sz="5000" b="1" dirty="0">
                <a:effectLst>
                  <a:outerShdw blurRad="38100" dist="38100" dir="2700000" algn="tl">
                    <a:srgbClr val="000000">
                      <a:alpha val="43137"/>
                    </a:srgbClr>
                  </a:outerShdw>
                </a:effectLst>
              </a:rPr>
              <a:t> a day of wrath, A day of trouble and distress, A day of devastation and desolation, A day of darkness and gloominess, A day of clouds and thick darkness,</a:t>
            </a:r>
          </a:p>
        </p:txBody>
      </p:sp>
    </p:spTree>
    <p:extLst>
      <p:ext uri="{BB962C8B-B14F-4D97-AF65-F5344CB8AC3E}">
        <p14:creationId xmlns:p14="http://schemas.microsoft.com/office/powerpoint/2010/main" val="627662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Zephaniah 1:16</a:t>
            </a:r>
            <a:endParaRPr lang="en-US" sz="8000" dirty="0"/>
          </a:p>
        </p:txBody>
      </p:sp>
      <p:sp>
        <p:nvSpPr>
          <p:cNvPr id="3" name="Content Placeholder 2"/>
          <p:cNvSpPr>
            <a:spLocks noGrp="1"/>
          </p:cNvSpPr>
          <p:nvPr>
            <p:ph idx="1"/>
          </p:nvPr>
        </p:nvSpPr>
        <p:spPr>
          <a:xfrm>
            <a:off x="83127" y="1600200"/>
            <a:ext cx="8991600" cy="5257800"/>
          </a:xfrm>
        </p:spPr>
        <p:txBody>
          <a:bodyPr>
            <a:normAutofit/>
          </a:bodyPr>
          <a:lstStyle/>
          <a:p>
            <a:pPr marL="36576" indent="0" algn="just">
              <a:buNone/>
            </a:pPr>
            <a:r>
              <a:rPr lang="en-US" sz="5400" b="1" dirty="0">
                <a:effectLst>
                  <a:outerShdw blurRad="38100" dist="38100" dir="2700000" algn="tl">
                    <a:srgbClr val="000000">
                      <a:alpha val="43137"/>
                    </a:srgbClr>
                  </a:outerShdw>
                </a:effectLst>
              </a:rPr>
              <a:t>A day of trumpet and alarm Against the fortified cities And against the high towers.</a:t>
            </a:r>
          </a:p>
        </p:txBody>
      </p:sp>
    </p:spTree>
    <p:extLst>
      <p:ext uri="{BB962C8B-B14F-4D97-AF65-F5344CB8AC3E}">
        <p14:creationId xmlns:p14="http://schemas.microsoft.com/office/powerpoint/2010/main" val="521626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Zephaniah 1:17</a:t>
            </a:r>
            <a:endParaRPr lang="en-US" sz="8000" dirty="0"/>
          </a:p>
        </p:txBody>
      </p:sp>
      <p:sp>
        <p:nvSpPr>
          <p:cNvPr id="3" name="Content Placeholder 2"/>
          <p:cNvSpPr>
            <a:spLocks noGrp="1"/>
          </p:cNvSpPr>
          <p:nvPr>
            <p:ph idx="1"/>
          </p:nvPr>
        </p:nvSpPr>
        <p:spPr>
          <a:xfrm>
            <a:off x="76200" y="1447800"/>
            <a:ext cx="8991600" cy="5334000"/>
          </a:xfrm>
        </p:spPr>
        <p:txBody>
          <a:bodyPr>
            <a:noAutofit/>
          </a:bodyPr>
          <a:lstStyle/>
          <a:p>
            <a:pPr marL="36576" indent="0" algn="just">
              <a:buNone/>
            </a:pPr>
            <a:r>
              <a:rPr lang="en-US" sz="5000" b="1" dirty="0">
                <a:effectLst>
                  <a:outerShdw blurRad="38100" dist="38100" dir="2700000" algn="tl">
                    <a:srgbClr val="000000">
                      <a:alpha val="43137"/>
                    </a:srgbClr>
                  </a:outerShdw>
                </a:effectLst>
              </a:rPr>
              <a:t>"I will bring distress upon men, And they shall walk like blind men, Because they have sinned against the LORD; Their blood shall be poured out like dust, And their flesh like refuse."</a:t>
            </a:r>
          </a:p>
        </p:txBody>
      </p:sp>
    </p:spTree>
    <p:extLst>
      <p:ext uri="{BB962C8B-B14F-4D97-AF65-F5344CB8AC3E}">
        <p14:creationId xmlns:p14="http://schemas.microsoft.com/office/powerpoint/2010/main" val="27565246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452</TotalTime>
  <Words>1158</Words>
  <Application>Microsoft Office PowerPoint</Application>
  <PresentationFormat>On-screen Show (4:3)</PresentationFormat>
  <Paragraphs>73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Technic</vt:lpstr>
      <vt:lpstr>Revelation 6:9-11</vt:lpstr>
      <vt:lpstr>Revelation 6:9</vt:lpstr>
      <vt:lpstr>Revelation 6:10</vt:lpstr>
      <vt:lpstr>Revelation 6:11</vt:lpstr>
      <vt:lpstr>PowerPoint Presentation</vt:lpstr>
      <vt:lpstr>Zephaniah 1:14</vt:lpstr>
      <vt:lpstr>Zephaniah 1:15</vt:lpstr>
      <vt:lpstr>Zephaniah 1:16</vt:lpstr>
      <vt:lpstr>Zephaniah 1:17</vt:lpstr>
      <vt:lpstr>Zephaniah 1:18</vt:lpstr>
      <vt:lpstr>Romans 5:9</vt:lpstr>
      <vt:lpstr>Revelation 6:9</vt:lpstr>
      <vt:lpstr>Matthew 24:8</vt:lpstr>
      <vt:lpstr>Matthew 24:9</vt:lpstr>
      <vt:lpstr>Matthew 24:10</vt:lpstr>
      <vt:lpstr>Exodus 29:12</vt:lpstr>
      <vt:lpstr>Leviticus 4:7</vt:lpstr>
      <vt:lpstr>Psalm 9:12</vt:lpstr>
      <vt:lpstr>Revelation 6:10</vt:lpstr>
      <vt:lpstr>Matthew 24:12</vt:lpstr>
      <vt:lpstr>Revelation 7:13</vt:lpstr>
      <vt:lpstr>Revelation 7:14</vt:lpstr>
      <vt:lpstr>Revelation 7:15</vt:lpstr>
      <vt:lpstr>Revelation 7:16</vt:lpstr>
      <vt:lpstr>Revelation 7:17</vt:lpstr>
      <vt:lpstr>Genesis 3:15</vt:lpstr>
      <vt:lpstr>Romans 8:7</vt:lpstr>
      <vt:lpstr>John 15:18</vt:lpstr>
      <vt:lpstr>John 15:19</vt:lpstr>
      <vt:lpstr>John 15:20</vt:lpstr>
      <vt:lpstr>John 15:21</vt:lpstr>
      <vt:lpstr>Psalm 74:9</vt:lpstr>
      <vt:lpstr>Psalm 74:10</vt:lpstr>
      <vt:lpstr>Revelation 6:11</vt:lpstr>
      <vt:lpstr>Psalm 116:15</vt:lpstr>
      <vt:lpstr>PowerPoint Presentation</vt:lpstr>
      <vt:lpstr>Revelation 2:10</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6:9-11</dc:title>
  <dc:creator>Carlos A Flores</dc:creator>
  <cp:lastModifiedBy>Charlie</cp:lastModifiedBy>
  <cp:revision>18</cp:revision>
  <dcterms:created xsi:type="dcterms:W3CDTF">2013-05-15T02:59:11Z</dcterms:created>
  <dcterms:modified xsi:type="dcterms:W3CDTF">2013-05-15T22:08:16Z</dcterms:modified>
</cp:coreProperties>
</file>