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466E68-6F2B-46ED-8AD4-542B1F9F145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F38752-99D3-4982-BCE7-ED0E85EAF8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Wednesday, April 24, 2013</a:t>
            </a:r>
          </a:p>
          <a:p>
            <a:r>
              <a:rPr lang="en-US" sz="4000" dirty="0" smtClean="0"/>
              <a:t>Calvary Chapel of El Paso</a:t>
            </a:r>
          </a:p>
          <a:p>
            <a:r>
              <a:rPr lang="en-US" sz="4000" dirty="0" smtClean="0"/>
              <a:t>Pastor Charlie Flores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Revelation 6:3-4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987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and </a:t>
            </a:r>
            <a:r>
              <a:rPr lang="en-US" sz="4800" b="1" i="1" dirty="0"/>
              <a:t>that</a:t>
            </a:r>
            <a:r>
              <a:rPr lang="en-US" sz="4800" b="1" dirty="0"/>
              <a:t> every tongue should confess that Jesus Christ </a:t>
            </a:r>
            <a:r>
              <a:rPr lang="en-US" sz="4800" b="1" i="1" dirty="0"/>
              <a:t>is</a:t>
            </a:r>
            <a:r>
              <a:rPr lang="en-US" sz="4800" b="1" dirty="0"/>
              <a:t> Lord, to the glory of God the Father.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7325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Here’s the Reality: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Some People Glorify God by Surrendering to Christ’s Payment for Their Sin. Others will Glorify God by Paying for Their Own Sin!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208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763000" cy="59436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Peace On Their Own Terms</a:t>
            </a:r>
          </a:p>
          <a:p>
            <a:r>
              <a:rPr lang="en-US" sz="4400" b="1" dirty="0" smtClean="0"/>
              <a:t>Salvation On Their Own Terms</a:t>
            </a:r>
          </a:p>
          <a:p>
            <a:r>
              <a:rPr lang="en-US" sz="4400" b="1" dirty="0" smtClean="0"/>
              <a:t>Church On Their Own Terms</a:t>
            </a:r>
          </a:p>
          <a:p>
            <a:r>
              <a:rPr lang="en-US" sz="4400" b="1" dirty="0" smtClean="0"/>
              <a:t>Christianity On Their Own Terms</a:t>
            </a:r>
          </a:p>
          <a:p>
            <a:r>
              <a:rPr lang="en-US" sz="4400" b="1" dirty="0" smtClean="0"/>
              <a:t>Morality On Their Own Terms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680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Secular Humanism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b="1" dirty="0"/>
              <a:t>Evolution</a:t>
            </a:r>
            <a:r>
              <a:rPr lang="en-US" sz="5400" dirty="0"/>
              <a:t>: there is no real evidence that God </a:t>
            </a:r>
            <a:r>
              <a:rPr lang="en-US" sz="5400" dirty="0" smtClean="0"/>
              <a:t>exists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5605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b="1" dirty="0"/>
              <a:t>Situation Ethics</a:t>
            </a:r>
            <a:r>
              <a:rPr lang="en-US" sz="5400" dirty="0"/>
              <a:t>: man is the final authority; there are no absolute </a:t>
            </a:r>
            <a:r>
              <a:rPr lang="en-US" sz="5400" dirty="0" smtClean="0"/>
              <a:t>rules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168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610600" cy="6172200"/>
          </a:xfrm>
        </p:spPr>
        <p:txBody>
          <a:bodyPr>
            <a:noAutofit/>
          </a:bodyPr>
          <a:lstStyle/>
          <a:p>
            <a:r>
              <a:rPr lang="en-US" sz="5200" b="1" dirty="0"/>
              <a:t>Moral Freedom</a:t>
            </a:r>
            <a:r>
              <a:rPr lang="en-US" sz="5200" dirty="0"/>
              <a:t>: everyone, including children, should be exposed to all realistic viewpoints (including the moral and perverse) as acceptable methods of self-expression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0633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Self-sufficiency</a:t>
            </a:r>
            <a:r>
              <a:rPr lang="en-US" sz="5400" dirty="0"/>
              <a:t>: man is not accountable to any higher power; responsible only to himself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059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Sexual Permissiveness</a:t>
            </a:r>
            <a:r>
              <a:rPr lang="en-US" sz="5400" dirty="0"/>
              <a:t>: any form acceptable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139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Anti-religious Bias</a:t>
            </a:r>
            <a:r>
              <a:rPr lang="en-US" sz="5400" dirty="0"/>
              <a:t>: religion is harmful, meaningless, irrelevant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726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Socialism</a:t>
            </a:r>
            <a:r>
              <a:rPr lang="en-US" sz="5400" dirty="0"/>
              <a:t>: government ownership or control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1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Now I saw when the Lamb opened one of the seals; and I heard one of the four living creatures saying with a voice like thunder, "Come and see."</a:t>
            </a:r>
          </a:p>
        </p:txBody>
      </p:sp>
    </p:spTree>
    <p:extLst>
      <p:ext uri="{BB962C8B-B14F-4D97-AF65-F5344CB8AC3E}">
        <p14:creationId xmlns:p14="http://schemas.microsoft.com/office/powerpoint/2010/main" val="22033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One World Government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062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Death Education</a:t>
            </a:r>
            <a:r>
              <a:rPr lang="en-US" sz="5400" dirty="0"/>
              <a:t>: no life beyond the grave; euthanasia acceptable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79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Human Destiny</a:t>
            </a:r>
            <a:r>
              <a:rPr lang="en-US" sz="5400" dirty="0"/>
              <a:t>: man takes charge of his own future and has the power within himself to achieve the world of his dreams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779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3:15-18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baseline="30000" dirty="0" smtClean="0"/>
              <a:t>15</a:t>
            </a:r>
            <a:r>
              <a:rPr lang="en-US" sz="4400" b="1" i="1" dirty="0" smtClean="0"/>
              <a:t>"Their </a:t>
            </a:r>
            <a:r>
              <a:rPr lang="en-US" sz="4400" b="1" i="1" dirty="0"/>
              <a:t>feet are swift to shed blood;</a:t>
            </a:r>
            <a:r>
              <a:rPr lang="en-US" sz="4400" b="1" dirty="0"/>
              <a:t> </a:t>
            </a:r>
            <a:r>
              <a:rPr lang="en-US" sz="4400" b="1" baseline="30000" dirty="0" smtClean="0"/>
              <a:t>16</a:t>
            </a:r>
            <a:r>
              <a:rPr lang="en-US" sz="4400" b="1" i="1" dirty="0" smtClean="0"/>
              <a:t>Destruction </a:t>
            </a:r>
            <a:r>
              <a:rPr lang="en-US" sz="4400" b="1" i="1" dirty="0"/>
              <a:t>and misery are in their ways;</a:t>
            </a:r>
            <a:r>
              <a:rPr lang="en-US" sz="4400" b="1" dirty="0"/>
              <a:t> </a:t>
            </a:r>
            <a:r>
              <a:rPr lang="en-US" sz="4400" b="1" baseline="30000" dirty="0" smtClean="0"/>
              <a:t>17</a:t>
            </a:r>
            <a:r>
              <a:rPr lang="en-US" sz="4400" b="1" i="1" dirty="0" smtClean="0">
                <a:solidFill>
                  <a:srgbClr val="FF0000"/>
                </a:solidFill>
              </a:rPr>
              <a:t>And </a:t>
            </a:r>
            <a:r>
              <a:rPr lang="en-US" sz="4400" b="1" i="1" dirty="0">
                <a:solidFill>
                  <a:srgbClr val="FF0000"/>
                </a:solidFill>
              </a:rPr>
              <a:t>the way of peace they have not known</a:t>
            </a:r>
            <a:r>
              <a:rPr lang="en-US" sz="4400" b="1" i="1" dirty="0"/>
              <a:t>."</a:t>
            </a:r>
            <a:r>
              <a:rPr lang="en-US" sz="4400" b="1" dirty="0"/>
              <a:t> </a:t>
            </a:r>
            <a:r>
              <a:rPr lang="en-US" sz="4400" b="1" baseline="30000" dirty="0" smtClean="0"/>
              <a:t>18</a:t>
            </a:r>
            <a:r>
              <a:rPr lang="en-US" sz="4400" b="1" i="1" dirty="0" smtClean="0"/>
              <a:t>"There </a:t>
            </a:r>
            <a:r>
              <a:rPr lang="en-US" sz="4400" b="1" i="1" dirty="0"/>
              <a:t>is no fear of God before their eyes."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794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Thessalonians 5:1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5400" b="1" dirty="0"/>
              <a:t>But concerning the times and the seasons, brethren, you have no need that I should write to you.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67281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Thessalonians 5:2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5400" b="1" dirty="0"/>
              <a:t>For you yourselves know perfectly that </a:t>
            </a:r>
            <a:r>
              <a:rPr lang="en-US" sz="5400" b="1" dirty="0">
                <a:solidFill>
                  <a:srgbClr val="FF0000"/>
                </a:solidFill>
              </a:rPr>
              <a:t>the day of the Lord</a:t>
            </a:r>
            <a:r>
              <a:rPr lang="en-US" sz="5400" b="1" dirty="0"/>
              <a:t> so comes as a thief in the night.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649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Thessalonians 5:3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/>
              <a:t>For when they say, "</a:t>
            </a:r>
            <a:r>
              <a:rPr lang="en-US" sz="4800" b="1" dirty="0">
                <a:solidFill>
                  <a:srgbClr val="FF0000"/>
                </a:solidFill>
              </a:rPr>
              <a:t>Peace and safety</a:t>
            </a:r>
            <a:r>
              <a:rPr lang="en-US" sz="4800" b="1" dirty="0"/>
              <a:t>!" then sudden destruction comes upon them, as labor pains upon a pregnant woman. And they shall not escape.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28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When He opened the second seal, I heard the second living creature saying, "Come and see."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4286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/>
              <a:t>Another horse, fiery red, went out. And it was granted to the one who sat on it to take peace from the earth, and that </a:t>
            </a:r>
            <a:r>
              <a:rPr lang="en-US" sz="4400" b="1" i="1" dirty="0"/>
              <a:t>people</a:t>
            </a:r>
            <a:r>
              <a:rPr lang="en-US" sz="4400" b="1" dirty="0"/>
              <a:t> should kill one another; and there was given to him a great sword.</a:t>
            </a:r>
          </a:p>
        </p:txBody>
      </p:sp>
    </p:spTree>
    <p:extLst>
      <p:ext uri="{BB962C8B-B14F-4D97-AF65-F5344CB8AC3E}">
        <p14:creationId xmlns:p14="http://schemas.microsoft.com/office/powerpoint/2010/main" val="38286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/>
              <a:t>And another sign appeared in heaven: behold, a great, </a:t>
            </a:r>
            <a:r>
              <a:rPr lang="en-US" sz="4800" b="1" dirty="0">
                <a:solidFill>
                  <a:srgbClr val="FF0000"/>
                </a:solidFill>
              </a:rPr>
              <a:t>fiery red dragon</a:t>
            </a:r>
            <a:r>
              <a:rPr lang="en-US" sz="4800" b="1" dirty="0"/>
              <a:t> having seven heads and ten horns, and seven diadems on his heads.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794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4800" b="1" dirty="0"/>
              <a:t>And I looked, and behold, a white horse. He who sat on it had a bow; and a crown was given to him, and he went out conquering and to conquer.</a:t>
            </a:r>
          </a:p>
        </p:txBody>
      </p:sp>
    </p:spTree>
    <p:extLst>
      <p:ext uri="{BB962C8B-B14F-4D97-AF65-F5344CB8AC3E}">
        <p14:creationId xmlns:p14="http://schemas.microsoft.com/office/powerpoint/2010/main" val="38285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/>
              <a:t>So the great dragon was cast out, </a:t>
            </a:r>
            <a:r>
              <a:rPr lang="en-US" sz="4400" b="1" dirty="0">
                <a:solidFill>
                  <a:srgbClr val="FF0000"/>
                </a:solidFill>
              </a:rPr>
              <a:t>that serpent of old</a:t>
            </a:r>
            <a:r>
              <a:rPr lang="en-US" sz="4400" b="1" dirty="0"/>
              <a:t>, called </a:t>
            </a:r>
            <a:r>
              <a:rPr lang="en-US" sz="4400" b="1" dirty="0">
                <a:solidFill>
                  <a:srgbClr val="FF0000"/>
                </a:solidFill>
              </a:rPr>
              <a:t>the Devil and Satan</a:t>
            </a:r>
            <a:r>
              <a:rPr lang="en-US" sz="4400" b="1" dirty="0"/>
              <a:t>, who deceives the whole world; he was cast to the earth, and his angels were cast out with him.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93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8:44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700" b="1" dirty="0"/>
              <a:t>You are of </a:t>
            </a:r>
            <a:r>
              <a:rPr lang="en-US" sz="3700" b="1" i="1" dirty="0"/>
              <a:t>your</a:t>
            </a:r>
            <a:r>
              <a:rPr lang="en-US" sz="3700" b="1" dirty="0"/>
              <a:t> father the devil, and the desires of your father you want to do. </a:t>
            </a:r>
            <a:r>
              <a:rPr lang="en-US" sz="3700" b="1" dirty="0">
                <a:solidFill>
                  <a:srgbClr val="FF0000"/>
                </a:solidFill>
              </a:rPr>
              <a:t>He was a murderer from the beginning</a:t>
            </a:r>
            <a:r>
              <a:rPr lang="en-US" sz="3700" b="1" dirty="0"/>
              <a:t>, and </a:t>
            </a:r>
            <a:r>
              <a:rPr lang="en-US" sz="3700" b="1" i="1" dirty="0"/>
              <a:t>does not</a:t>
            </a:r>
            <a:r>
              <a:rPr lang="en-US" sz="3700" b="1" dirty="0"/>
              <a:t> stand in the truth, because there is no truth in him. When he speaks a lie, he speaks from his own </a:t>
            </a:r>
            <a:r>
              <a:rPr lang="en-US" sz="3700" b="1" i="1" dirty="0"/>
              <a:t>resources,</a:t>
            </a:r>
            <a:r>
              <a:rPr lang="en-US" sz="3700" b="1" dirty="0"/>
              <a:t> for he is a liar and the father of it.</a:t>
            </a:r>
            <a:endParaRPr lang="en-US" sz="3700" b="1" dirty="0"/>
          </a:p>
        </p:txBody>
      </p:sp>
    </p:spTree>
    <p:extLst>
      <p:ext uri="{BB962C8B-B14F-4D97-AF65-F5344CB8AC3E}">
        <p14:creationId xmlns:p14="http://schemas.microsoft.com/office/powerpoint/2010/main" val="8447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2 Thessalonians 2:7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For the mystery of lawlessness is already at work; only </a:t>
            </a:r>
            <a:r>
              <a:rPr lang="en-US" sz="4800" b="1" i="1" dirty="0">
                <a:solidFill>
                  <a:srgbClr val="FF0000"/>
                </a:solidFill>
              </a:rPr>
              <a:t>He who now restrains</a:t>
            </a:r>
            <a:r>
              <a:rPr lang="en-US" sz="4800" b="1" dirty="0"/>
              <a:t> </a:t>
            </a:r>
            <a:r>
              <a:rPr lang="en-US" sz="4800" b="1" i="1" dirty="0"/>
              <a:t>will do so</a:t>
            </a:r>
            <a:r>
              <a:rPr lang="en-US" sz="4800" b="1" dirty="0"/>
              <a:t> until He is taken out of the way.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557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And you will hear of wars and rumors of wars. See that you are not troubled; for all </a:t>
            </a:r>
            <a:r>
              <a:rPr lang="en-US" sz="4800" b="1" i="1" dirty="0"/>
              <a:t>these things</a:t>
            </a:r>
            <a:r>
              <a:rPr lang="en-US" sz="4800" b="1" dirty="0"/>
              <a:t> must come to pass, but the end is not yet.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213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/>
              <a:t>For nation will rise against nation, and kingdom against kingdom. And there will be famines, pestilences, and earthquakes in various places.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059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38:21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I will call for a sword against Gog throughout all My mountains," says the Lord GOD. "</a:t>
            </a:r>
            <a:r>
              <a:rPr lang="en-US" sz="4800" b="1" dirty="0">
                <a:solidFill>
                  <a:srgbClr val="FF0000"/>
                </a:solidFill>
              </a:rPr>
              <a:t>Every man's sword will be against his </a:t>
            </a:r>
            <a:r>
              <a:rPr lang="en-US" sz="4800" b="1" dirty="0" smtClean="0">
                <a:solidFill>
                  <a:srgbClr val="FF0000"/>
                </a:solidFill>
              </a:rPr>
              <a:t>brother</a:t>
            </a:r>
            <a:r>
              <a:rPr lang="en-US" sz="4800" b="1" dirty="0" smtClean="0"/>
              <a:t>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197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For then there will be great tribulation, such as has not been since the beginning of the world until this time, no, nor ever shall be.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9428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And unless those days were shortened, no flesh would be saved; but for the elect's sake those days will be shortened.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867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30:7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Alas! For that day </a:t>
            </a:r>
            <a:r>
              <a:rPr lang="en-US" sz="4800" b="1" i="1" dirty="0"/>
              <a:t>is</a:t>
            </a:r>
            <a:r>
              <a:rPr lang="en-US" sz="4800" b="1" dirty="0"/>
              <a:t> great, So that none </a:t>
            </a:r>
            <a:r>
              <a:rPr lang="en-US" sz="4800" b="1" i="1" dirty="0"/>
              <a:t>is</a:t>
            </a:r>
            <a:r>
              <a:rPr lang="en-US" sz="4800" b="1" dirty="0"/>
              <a:t> like it; And it </a:t>
            </a:r>
            <a:r>
              <a:rPr lang="en-US" sz="4800" b="1" i="1" dirty="0"/>
              <a:t>is</a:t>
            </a: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the time of Jacob's trouble</a:t>
            </a:r>
            <a:r>
              <a:rPr lang="en-US" sz="4800" b="1" dirty="0"/>
              <a:t>, But he shall be saved out of it.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031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17:9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"The heart </a:t>
            </a:r>
            <a:r>
              <a:rPr lang="en-US" sz="4800" b="1" i="1" dirty="0"/>
              <a:t>is</a:t>
            </a:r>
            <a:r>
              <a:rPr lang="en-US" sz="4800" b="1" dirty="0"/>
              <a:t> deceitful above all </a:t>
            </a:r>
            <a:r>
              <a:rPr lang="en-US" sz="4800" b="1" i="1" dirty="0"/>
              <a:t>things,</a:t>
            </a:r>
            <a:r>
              <a:rPr lang="en-US" sz="4800" b="1" dirty="0"/>
              <a:t> And desperately wicked; Who can know it?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599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When He opened the second seal, I heard the second living creature saying, "Come and see."</a:t>
            </a:r>
          </a:p>
        </p:txBody>
      </p:sp>
    </p:spTree>
    <p:extLst>
      <p:ext uri="{BB962C8B-B14F-4D97-AF65-F5344CB8AC3E}">
        <p14:creationId xmlns:p14="http://schemas.microsoft.com/office/powerpoint/2010/main" val="16746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16:33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/>
              <a:t>These things I have spoken to you, that in Me you may have peace. In the world you will have tribulation; but be of good cheer, I have overcome the world."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0575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61:1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Hear my cry, O God; Attend to my prayer.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130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61:2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From the end of the earth I will cry to You, When my heart is overwhelmed; Lead me to the rock that is higher than I.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0409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61:3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For You have been a shelter for me, A strong tower from the enemy.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14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61:4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I will abide in Your tabernacle forever; I will trust in the shelter of Your wings.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982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/>
              <a:t>Another horse, fiery red, went out. And it was granted to the one who sat on it to take peace from the earth, and that </a:t>
            </a:r>
            <a:r>
              <a:rPr lang="en-US" sz="4400" b="1" i="1" dirty="0"/>
              <a:t>people</a:t>
            </a:r>
            <a:r>
              <a:rPr lang="en-US" sz="4400" b="1" dirty="0"/>
              <a:t> should kill one another; and there was given to him a great sword.</a:t>
            </a:r>
          </a:p>
        </p:txBody>
      </p:sp>
    </p:spTree>
    <p:extLst>
      <p:ext uri="{BB962C8B-B14F-4D97-AF65-F5344CB8AC3E}">
        <p14:creationId xmlns:p14="http://schemas.microsoft.com/office/powerpoint/2010/main" val="33037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1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30:18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4572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b="1" dirty="0"/>
              <a:t>Therefore the LORD will wait, that He may be gracious to you; And therefore He will be exalted, that He may have mercy on you. </a:t>
            </a:r>
            <a:r>
              <a:rPr lang="en-US" sz="4400" b="1" i="1" dirty="0">
                <a:solidFill>
                  <a:srgbClr val="FF0000"/>
                </a:solidFill>
              </a:rPr>
              <a:t>For the LORD is a God of justice</a:t>
            </a:r>
            <a:r>
              <a:rPr lang="en-US" sz="4400" b="1" dirty="0"/>
              <a:t>; Blessed </a:t>
            </a:r>
            <a:r>
              <a:rPr lang="en-US" sz="4400" b="1" i="1" dirty="0"/>
              <a:t>are</a:t>
            </a:r>
            <a:r>
              <a:rPr lang="en-US" sz="4400" b="1" dirty="0"/>
              <a:t> all those who wait for Him.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915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Therefore God also has highly exalted Him and given Him the name which is above every name,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862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b="1" dirty="0"/>
              <a:t>that at the name of Jesus every knee should bow, of those in heaven, and of those on earth, and of those under the earth,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213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365</TotalTime>
  <Words>1150</Words>
  <Application>Microsoft Office PowerPoint</Application>
  <PresentationFormat>On-screen Show (4:3)</PresentationFormat>
  <Paragraphs>82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Equity</vt:lpstr>
      <vt:lpstr>Revelation 6:3-4</vt:lpstr>
      <vt:lpstr>Revelation 6:1</vt:lpstr>
      <vt:lpstr>Revelation 6:2</vt:lpstr>
      <vt:lpstr>Revelation 6:3</vt:lpstr>
      <vt:lpstr>Revelation 6:4</vt:lpstr>
      <vt:lpstr>PowerPoint Presentation</vt:lpstr>
      <vt:lpstr>Isaiah 30:18</vt:lpstr>
      <vt:lpstr>Philippians 2:9</vt:lpstr>
      <vt:lpstr>Philippians 2:10</vt:lpstr>
      <vt:lpstr>Philippians 2:11</vt:lpstr>
      <vt:lpstr>Here’s the Reality:</vt:lpstr>
      <vt:lpstr>PowerPoint Presentation</vt:lpstr>
      <vt:lpstr>Secular Humanism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Romans 3:15-18</vt:lpstr>
      <vt:lpstr>1 Thessalonians 5:1</vt:lpstr>
      <vt:lpstr>1 Thessalonians 5:2</vt:lpstr>
      <vt:lpstr>1 Thessalonians 5:3</vt:lpstr>
      <vt:lpstr>Revelation 6:3</vt:lpstr>
      <vt:lpstr>Revelation 6:4</vt:lpstr>
      <vt:lpstr>Revelation 12:3</vt:lpstr>
      <vt:lpstr>Revelation 12:9</vt:lpstr>
      <vt:lpstr>John 8:44</vt:lpstr>
      <vt:lpstr>2 Thessalonians 2:7</vt:lpstr>
      <vt:lpstr>Matthew 24:6</vt:lpstr>
      <vt:lpstr>Matthew 24:7</vt:lpstr>
      <vt:lpstr>Ezekiel 38:21</vt:lpstr>
      <vt:lpstr>Matthew 24:21</vt:lpstr>
      <vt:lpstr>Matthew 24:22</vt:lpstr>
      <vt:lpstr>Jeremiah 30:7</vt:lpstr>
      <vt:lpstr>Jeremiah 17:9</vt:lpstr>
      <vt:lpstr>John 16:33</vt:lpstr>
      <vt:lpstr>Psalm 61:1</vt:lpstr>
      <vt:lpstr>Psalm 61:2</vt:lpstr>
      <vt:lpstr>Psalm 61:3</vt:lpstr>
      <vt:lpstr>Psalm 61:4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6:3-4</dc:title>
  <dc:creator>Charlie</dc:creator>
  <cp:lastModifiedBy>Charlie</cp:lastModifiedBy>
  <cp:revision>17</cp:revision>
  <dcterms:created xsi:type="dcterms:W3CDTF">2013-04-23T16:57:41Z</dcterms:created>
  <dcterms:modified xsi:type="dcterms:W3CDTF">2013-04-24T22:56:24Z</dcterms:modified>
</cp:coreProperties>
</file>