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670DC6-433F-4EA6-BA25-17FA97D1568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E4A2-2C9D-41AE-A7AC-CEA18068540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0DC6-433F-4EA6-BA25-17FA97D1568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70DC6-433F-4EA6-BA25-17FA97D1568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0DC6-433F-4EA6-BA25-17FA97D1568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0DC6-433F-4EA6-BA25-17FA97D1568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E4A2-2C9D-41AE-A7AC-CEA1806854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70DC6-433F-4EA6-BA25-17FA97D1568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670DC6-433F-4EA6-BA25-17FA97D1568E}" type="datetimeFigureOut">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6E4A2-2C9D-41AE-A7AC-CEA18068540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0DC6-433F-4EA6-BA25-17FA97D1568E}" type="datetimeFigureOut">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0DC6-433F-4EA6-BA25-17FA97D1568E}" type="datetimeFigureOut">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0DC6-433F-4EA6-BA25-17FA97D1568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6E4A2-2C9D-41AE-A7AC-CEA1806854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0DC6-433F-4EA6-BA25-17FA97D1568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6E4A2-2C9D-41AE-A7AC-CEA1806854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E670DC6-433F-4EA6-BA25-17FA97D1568E}" type="datetimeFigureOut">
              <a:rPr lang="en-US" smtClean="0"/>
              <a:t>4/17/2013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FD6E4A2-2C9D-41AE-A7AC-CEA1806854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Revelation 6:1-2</a:t>
            </a:r>
            <a:endParaRPr lang="en-US" sz="6600" dirty="0"/>
          </a:p>
        </p:txBody>
      </p:sp>
      <p:sp>
        <p:nvSpPr>
          <p:cNvPr id="3" name="Subtitle 2"/>
          <p:cNvSpPr>
            <a:spLocks noGrp="1"/>
          </p:cNvSpPr>
          <p:nvPr>
            <p:ph type="subTitle" idx="1"/>
          </p:nvPr>
        </p:nvSpPr>
        <p:spPr/>
        <p:txBody>
          <a:bodyPr>
            <a:noAutofit/>
          </a:bodyPr>
          <a:lstStyle/>
          <a:p>
            <a:r>
              <a:rPr lang="en-US" sz="4000" dirty="0" smtClean="0"/>
              <a:t>Wednesday, April 17, 2013</a:t>
            </a:r>
          </a:p>
          <a:p>
            <a:r>
              <a:rPr lang="en-US" sz="4000" dirty="0" smtClean="0"/>
              <a:t>Calvary Chapel of El Paso</a:t>
            </a:r>
          </a:p>
          <a:p>
            <a:r>
              <a:rPr lang="en-US" sz="4000" dirty="0" smtClean="0"/>
              <a:t>Pastor Charlie Flores</a:t>
            </a:r>
            <a:endParaRPr lang="en-US" sz="4000" dirty="0"/>
          </a:p>
        </p:txBody>
      </p:sp>
    </p:spTree>
    <p:extLst>
      <p:ext uri="{BB962C8B-B14F-4D97-AF65-F5344CB8AC3E}">
        <p14:creationId xmlns:p14="http://schemas.microsoft.com/office/powerpoint/2010/main" val="301481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4297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145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79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26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8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10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2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2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 y="7188"/>
            <a:ext cx="9162691" cy="685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484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7200" b="1" dirty="0" smtClean="0"/>
          </a:p>
          <a:p>
            <a:pPr marL="0" indent="0" algn="ctr">
              <a:buNone/>
            </a:pPr>
            <a:r>
              <a:rPr lang="en-US" sz="7200" b="1" dirty="0" smtClean="0"/>
              <a:t>Zephaniah 1:14-18</a:t>
            </a:r>
            <a:endParaRPr lang="en-US" sz="7200" b="1" dirty="0"/>
          </a:p>
        </p:txBody>
      </p:sp>
    </p:spTree>
    <p:extLst>
      <p:ext uri="{BB962C8B-B14F-4D97-AF65-F5344CB8AC3E}">
        <p14:creationId xmlns:p14="http://schemas.microsoft.com/office/powerpoint/2010/main" val="889599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smtClean="0"/>
              <a:t>The Day of the Lord</a:t>
            </a:r>
            <a:endParaRPr lang="en-US" sz="6600" b="1" dirty="0"/>
          </a:p>
        </p:txBody>
      </p:sp>
      <p:sp>
        <p:nvSpPr>
          <p:cNvPr id="3" name="Content Placeholder 2"/>
          <p:cNvSpPr>
            <a:spLocks noGrp="1"/>
          </p:cNvSpPr>
          <p:nvPr>
            <p:ph idx="1"/>
          </p:nvPr>
        </p:nvSpPr>
        <p:spPr/>
        <p:txBody>
          <a:bodyPr>
            <a:normAutofit fontScale="92500"/>
          </a:bodyPr>
          <a:lstStyle/>
          <a:p>
            <a:r>
              <a:rPr lang="en-US" sz="4000" b="1" dirty="0" smtClean="0"/>
              <a:t>God’s Wrath Poured Out upon the Inhabitants of the Earth because:</a:t>
            </a:r>
          </a:p>
          <a:p>
            <a:endParaRPr lang="en-US" sz="4000" b="1" dirty="0"/>
          </a:p>
          <a:p>
            <a:r>
              <a:rPr lang="en-US" sz="4000" b="1" dirty="0" smtClean="0"/>
              <a:t>Of Their Sin</a:t>
            </a:r>
          </a:p>
          <a:p>
            <a:endParaRPr lang="en-US" sz="4000" b="1" dirty="0"/>
          </a:p>
          <a:p>
            <a:r>
              <a:rPr lang="en-US" sz="4000" b="1" dirty="0" smtClean="0"/>
              <a:t>Of Their Rejection of Messiah, Jesus</a:t>
            </a:r>
            <a:endParaRPr lang="en-US" sz="4000" b="1" dirty="0"/>
          </a:p>
        </p:txBody>
      </p:sp>
    </p:spTree>
    <p:extLst>
      <p:ext uri="{BB962C8B-B14F-4D97-AF65-F5344CB8AC3E}">
        <p14:creationId xmlns:p14="http://schemas.microsoft.com/office/powerpoint/2010/main" val="3380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64:6</a:t>
            </a:r>
            <a:endParaRPr lang="en-US" sz="7200" dirty="0"/>
          </a:p>
        </p:txBody>
      </p:sp>
      <p:sp>
        <p:nvSpPr>
          <p:cNvPr id="3" name="Content Placeholder 2"/>
          <p:cNvSpPr>
            <a:spLocks noGrp="1"/>
          </p:cNvSpPr>
          <p:nvPr>
            <p:ph idx="1"/>
          </p:nvPr>
        </p:nvSpPr>
        <p:spPr>
          <a:xfrm>
            <a:off x="76200" y="1600200"/>
            <a:ext cx="8991600" cy="4876800"/>
          </a:xfrm>
        </p:spPr>
        <p:txBody>
          <a:bodyPr>
            <a:normAutofit/>
          </a:bodyPr>
          <a:lstStyle/>
          <a:p>
            <a:pPr marL="0" indent="0">
              <a:buNone/>
            </a:pPr>
            <a:r>
              <a:rPr lang="en-US" sz="4400" b="1" dirty="0"/>
              <a:t>But we are all like an unclean </a:t>
            </a:r>
            <a:r>
              <a:rPr lang="en-US" sz="4400" b="1" i="1" dirty="0"/>
              <a:t>thing,</a:t>
            </a:r>
            <a:r>
              <a:rPr lang="en-US" sz="4400" b="1" dirty="0"/>
              <a:t> And all our </a:t>
            </a:r>
            <a:r>
              <a:rPr lang="en-US" sz="4400" b="1" dirty="0" err="1"/>
              <a:t>righteousnesses</a:t>
            </a:r>
            <a:r>
              <a:rPr lang="en-US" sz="4400" b="1" dirty="0"/>
              <a:t> </a:t>
            </a:r>
            <a:r>
              <a:rPr lang="en-US" sz="4400" b="1" i="1" dirty="0"/>
              <a:t>are</a:t>
            </a:r>
            <a:r>
              <a:rPr lang="en-US" sz="4400" b="1" dirty="0"/>
              <a:t> like filthy rags; We all fade as a leaf, And our iniquities, like the wind, Have taken us away.</a:t>
            </a:r>
            <a:endParaRPr lang="en-US" sz="4400" b="1" dirty="0"/>
          </a:p>
        </p:txBody>
      </p:sp>
    </p:spTree>
    <p:extLst>
      <p:ext uri="{BB962C8B-B14F-4D97-AF65-F5344CB8AC3E}">
        <p14:creationId xmlns:p14="http://schemas.microsoft.com/office/powerpoint/2010/main" val="2710423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7200" dirty="0"/>
          </a:p>
        </p:txBody>
      </p:sp>
      <p:sp>
        <p:nvSpPr>
          <p:cNvPr id="3" name="Content Placeholder 2"/>
          <p:cNvSpPr>
            <a:spLocks noGrp="1"/>
          </p:cNvSpPr>
          <p:nvPr>
            <p:ph idx="1"/>
          </p:nvPr>
        </p:nvSpPr>
        <p:spPr/>
        <p:txBody>
          <a:bodyPr/>
          <a:lstStyle/>
          <a:p>
            <a:endParaRPr lang="en-US" sz="7200" spc="-100" dirty="0" smtClean="0">
              <a:solidFill>
                <a:srgbClr val="D2533C"/>
              </a:solidFill>
              <a:ea typeface="+mj-ea"/>
              <a:cs typeface="+mj-cs"/>
            </a:endParaRPr>
          </a:p>
          <a:p>
            <a:pPr marL="0" indent="0" algn="ctr">
              <a:buNone/>
            </a:pPr>
            <a:r>
              <a:rPr lang="en-US" sz="7200" b="1" spc="-100" dirty="0" smtClean="0">
                <a:solidFill>
                  <a:srgbClr val="D2533C"/>
                </a:solidFill>
                <a:ea typeface="+mj-ea"/>
                <a:cs typeface="+mj-cs"/>
              </a:rPr>
              <a:t>Luke </a:t>
            </a:r>
            <a:r>
              <a:rPr lang="en-US" sz="7200" b="1" spc="-100" dirty="0">
                <a:solidFill>
                  <a:srgbClr val="D2533C"/>
                </a:solidFill>
                <a:ea typeface="+mj-ea"/>
                <a:cs typeface="+mj-cs"/>
              </a:rPr>
              <a:t>21:34-36</a:t>
            </a:r>
            <a:endParaRPr lang="en-US" b="1" dirty="0"/>
          </a:p>
        </p:txBody>
      </p:sp>
    </p:spTree>
    <p:extLst>
      <p:ext uri="{BB962C8B-B14F-4D97-AF65-F5344CB8AC3E}">
        <p14:creationId xmlns:p14="http://schemas.microsoft.com/office/powerpoint/2010/main" val="100658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dirty="0" smtClean="0"/>
              <a:t>Revelation 6:1</a:t>
            </a:r>
            <a:endParaRPr lang="en-US" sz="8000" dirty="0"/>
          </a:p>
        </p:txBody>
      </p:sp>
      <p:sp>
        <p:nvSpPr>
          <p:cNvPr id="3" name="Content Placeholder 2"/>
          <p:cNvSpPr>
            <a:spLocks noGrp="1"/>
          </p:cNvSpPr>
          <p:nvPr>
            <p:ph idx="1"/>
          </p:nvPr>
        </p:nvSpPr>
        <p:spPr>
          <a:xfrm>
            <a:off x="76200" y="1600200"/>
            <a:ext cx="8991600" cy="5105400"/>
          </a:xfrm>
        </p:spPr>
        <p:txBody>
          <a:bodyPr>
            <a:normAutofit/>
          </a:bodyPr>
          <a:lstStyle/>
          <a:p>
            <a:pPr marL="0" indent="0" algn="just">
              <a:buNone/>
            </a:pPr>
            <a:r>
              <a:rPr lang="en-US" sz="5000" b="1" dirty="0"/>
              <a:t>Now I saw when the Lamb opened one of the seals; and I heard one of the four living creatures saying with a voice like thunder, "Come and see."</a:t>
            </a:r>
          </a:p>
        </p:txBody>
      </p:sp>
    </p:spTree>
    <p:extLst>
      <p:ext uri="{BB962C8B-B14F-4D97-AF65-F5344CB8AC3E}">
        <p14:creationId xmlns:p14="http://schemas.microsoft.com/office/powerpoint/2010/main" val="2717490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21:36</a:t>
            </a:r>
            <a:endParaRPr lang="en-US" sz="7200" dirty="0"/>
          </a:p>
        </p:txBody>
      </p:sp>
      <p:sp>
        <p:nvSpPr>
          <p:cNvPr id="3" name="Content Placeholder 2"/>
          <p:cNvSpPr>
            <a:spLocks noGrp="1"/>
          </p:cNvSpPr>
          <p:nvPr>
            <p:ph idx="1"/>
          </p:nvPr>
        </p:nvSpPr>
        <p:spPr/>
        <p:txBody>
          <a:bodyPr>
            <a:normAutofit/>
          </a:bodyPr>
          <a:lstStyle/>
          <a:p>
            <a:pPr algn="just"/>
            <a:r>
              <a:rPr lang="en-US" sz="4400" b="1" dirty="0"/>
              <a:t>Watch therefore, and pray always </a:t>
            </a:r>
            <a:r>
              <a:rPr lang="en-US" sz="4400" b="1" dirty="0">
                <a:solidFill>
                  <a:srgbClr val="FF0000"/>
                </a:solidFill>
              </a:rPr>
              <a:t>that you may be counted worthy to escape all these things that will come to pass</a:t>
            </a:r>
            <a:r>
              <a:rPr lang="en-US" sz="4400" b="1" dirty="0"/>
              <a:t>, and to stand before the Son of Man."</a:t>
            </a:r>
            <a:endParaRPr lang="en-US" sz="4400" b="1" dirty="0"/>
          </a:p>
        </p:txBody>
      </p:sp>
    </p:spTree>
    <p:extLst>
      <p:ext uri="{BB962C8B-B14F-4D97-AF65-F5344CB8AC3E}">
        <p14:creationId xmlns:p14="http://schemas.microsoft.com/office/powerpoint/2010/main" val="164421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The First </a:t>
            </a:r>
            <a:r>
              <a:rPr lang="en-US" sz="7200" b="1" dirty="0" smtClean="0"/>
              <a:t>Seal</a:t>
            </a:r>
            <a:endParaRPr lang="en-US" sz="7200" dirty="0"/>
          </a:p>
        </p:txBody>
      </p:sp>
      <p:sp>
        <p:nvSpPr>
          <p:cNvPr id="3" name="Content Placeholder 2"/>
          <p:cNvSpPr>
            <a:spLocks noGrp="1"/>
          </p:cNvSpPr>
          <p:nvPr>
            <p:ph idx="1"/>
          </p:nvPr>
        </p:nvSpPr>
        <p:spPr>
          <a:xfrm>
            <a:off x="76200" y="1600200"/>
            <a:ext cx="8991600" cy="5029200"/>
          </a:xfrm>
        </p:spPr>
        <p:txBody>
          <a:bodyPr>
            <a:normAutofit/>
          </a:bodyPr>
          <a:lstStyle/>
          <a:p>
            <a:pPr marL="0" indent="0">
              <a:buNone/>
            </a:pPr>
            <a:endParaRPr lang="en-US" sz="4800" b="1" dirty="0" smtClean="0"/>
          </a:p>
          <a:p>
            <a:pPr marL="0" indent="0">
              <a:buNone/>
            </a:pPr>
            <a:r>
              <a:rPr lang="en-US" sz="4800" b="1" dirty="0" smtClean="0"/>
              <a:t>The </a:t>
            </a:r>
            <a:r>
              <a:rPr lang="en-US" sz="4800" b="1" dirty="0"/>
              <a:t>White </a:t>
            </a:r>
            <a:r>
              <a:rPr lang="en-US" sz="4800" b="1" dirty="0" smtClean="0"/>
              <a:t>Horse: False </a:t>
            </a:r>
            <a:r>
              <a:rPr lang="en-US" sz="4800" b="1" dirty="0"/>
              <a:t>Peace</a:t>
            </a:r>
            <a:endParaRPr lang="en-US" sz="4800" dirty="0"/>
          </a:p>
        </p:txBody>
      </p:sp>
    </p:spTree>
    <p:extLst>
      <p:ext uri="{BB962C8B-B14F-4D97-AF65-F5344CB8AC3E}">
        <p14:creationId xmlns:p14="http://schemas.microsoft.com/office/powerpoint/2010/main" val="2779026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6:1</a:t>
            </a:r>
            <a:endParaRPr lang="en-US" sz="7200" dirty="0"/>
          </a:p>
        </p:txBody>
      </p:sp>
      <p:sp>
        <p:nvSpPr>
          <p:cNvPr id="3" name="Content Placeholder 2"/>
          <p:cNvSpPr>
            <a:spLocks noGrp="1"/>
          </p:cNvSpPr>
          <p:nvPr>
            <p:ph idx="1"/>
          </p:nvPr>
        </p:nvSpPr>
        <p:spPr>
          <a:xfrm>
            <a:off x="76200" y="1600200"/>
            <a:ext cx="8991600" cy="4876800"/>
          </a:xfrm>
        </p:spPr>
        <p:txBody>
          <a:bodyPr>
            <a:normAutofit/>
          </a:bodyPr>
          <a:lstStyle/>
          <a:p>
            <a:pPr marL="0" indent="0" algn="just">
              <a:buNone/>
            </a:pPr>
            <a:r>
              <a:rPr lang="en-US" sz="4800" b="1" dirty="0"/>
              <a:t>Now I saw when the Lamb opened one of the seals; and I heard one of the four living creatures saying with a voice like thunder, "Come and see."</a:t>
            </a:r>
            <a:endParaRPr lang="en-US" sz="4800" b="1" dirty="0"/>
          </a:p>
        </p:txBody>
      </p:sp>
    </p:spTree>
    <p:extLst>
      <p:ext uri="{BB962C8B-B14F-4D97-AF65-F5344CB8AC3E}">
        <p14:creationId xmlns:p14="http://schemas.microsoft.com/office/powerpoint/2010/main" val="3606969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6:2</a:t>
            </a:r>
            <a:endParaRPr lang="en-US" sz="7200" dirty="0"/>
          </a:p>
        </p:txBody>
      </p:sp>
      <p:sp>
        <p:nvSpPr>
          <p:cNvPr id="3" name="Content Placeholder 2"/>
          <p:cNvSpPr>
            <a:spLocks noGrp="1"/>
          </p:cNvSpPr>
          <p:nvPr>
            <p:ph idx="1"/>
          </p:nvPr>
        </p:nvSpPr>
        <p:spPr>
          <a:xfrm>
            <a:off x="76200" y="1600200"/>
            <a:ext cx="8991600" cy="5029200"/>
          </a:xfrm>
        </p:spPr>
        <p:txBody>
          <a:bodyPr>
            <a:normAutofit/>
          </a:bodyPr>
          <a:lstStyle/>
          <a:p>
            <a:pPr marL="0" indent="0" algn="just">
              <a:buNone/>
            </a:pPr>
            <a:r>
              <a:rPr lang="en-US" sz="4800" b="1" dirty="0"/>
              <a:t>And I looked, and behold, a white horse. He who sat on it had a bow; and a crown was given to him, and he went out conquering and to conquer.</a:t>
            </a:r>
            <a:endParaRPr lang="en-US" sz="4800" b="1" dirty="0"/>
          </a:p>
        </p:txBody>
      </p:sp>
    </p:spTree>
    <p:extLst>
      <p:ext uri="{BB962C8B-B14F-4D97-AF65-F5344CB8AC3E}">
        <p14:creationId xmlns:p14="http://schemas.microsoft.com/office/powerpoint/2010/main" val="73205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smtClean="0"/>
              <a:t>Three Series of Judgments</a:t>
            </a:r>
            <a:endParaRPr lang="en-US" sz="5400" b="1" dirty="0"/>
          </a:p>
        </p:txBody>
      </p:sp>
      <p:sp>
        <p:nvSpPr>
          <p:cNvPr id="3" name="Content Placeholder 2"/>
          <p:cNvSpPr>
            <a:spLocks noGrp="1"/>
          </p:cNvSpPr>
          <p:nvPr>
            <p:ph idx="1"/>
          </p:nvPr>
        </p:nvSpPr>
        <p:spPr>
          <a:xfrm>
            <a:off x="76200" y="1600200"/>
            <a:ext cx="8991600" cy="5105400"/>
          </a:xfrm>
        </p:spPr>
        <p:txBody>
          <a:bodyPr>
            <a:noAutofit/>
          </a:bodyPr>
          <a:lstStyle/>
          <a:p>
            <a:r>
              <a:rPr lang="en-US" sz="3800" b="1" dirty="0"/>
              <a:t>Seal Judgments: World Ruined by </a:t>
            </a:r>
            <a:r>
              <a:rPr lang="en-US" sz="3800" b="1" dirty="0" smtClean="0"/>
              <a:t>Man</a:t>
            </a:r>
          </a:p>
          <a:p>
            <a:endParaRPr lang="en-US" sz="3800" b="1" dirty="0"/>
          </a:p>
          <a:p>
            <a:r>
              <a:rPr lang="en-US" sz="3800" b="1" dirty="0"/>
              <a:t>Trumpet Judgments: World Ruled by </a:t>
            </a:r>
            <a:r>
              <a:rPr lang="en-US" sz="3800" b="1" dirty="0" smtClean="0"/>
              <a:t>Satan</a:t>
            </a:r>
          </a:p>
          <a:p>
            <a:endParaRPr lang="en-US" sz="3800" b="1" dirty="0"/>
          </a:p>
          <a:p>
            <a:r>
              <a:rPr lang="en-US" sz="3800" b="1" dirty="0"/>
              <a:t>Bowl Judgments: World Rescued by God</a:t>
            </a:r>
            <a:endParaRPr lang="en-US" sz="3800" dirty="0"/>
          </a:p>
        </p:txBody>
      </p:sp>
    </p:spTree>
    <p:extLst>
      <p:ext uri="{BB962C8B-B14F-4D97-AF65-F5344CB8AC3E}">
        <p14:creationId xmlns:p14="http://schemas.microsoft.com/office/powerpoint/2010/main" val="23395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7200" dirty="0"/>
          </a:p>
        </p:txBody>
      </p:sp>
      <p:sp>
        <p:nvSpPr>
          <p:cNvPr id="3" name="Content Placeholder 2"/>
          <p:cNvSpPr>
            <a:spLocks noGrp="1"/>
          </p:cNvSpPr>
          <p:nvPr>
            <p:ph idx="1"/>
          </p:nvPr>
        </p:nvSpPr>
        <p:spPr/>
        <p:txBody>
          <a:bodyPr>
            <a:normAutofit/>
          </a:bodyPr>
          <a:lstStyle/>
          <a:p>
            <a:pPr marL="0" indent="0" algn="ctr">
              <a:buNone/>
            </a:pPr>
            <a:endParaRPr lang="en-US" sz="6600" b="1" dirty="0" smtClean="0"/>
          </a:p>
          <a:p>
            <a:pPr marL="0" indent="0" algn="ctr">
              <a:buNone/>
            </a:pPr>
            <a:r>
              <a:rPr lang="en-US" sz="6600" b="1" dirty="0" smtClean="0"/>
              <a:t>Revelation </a:t>
            </a:r>
            <a:r>
              <a:rPr lang="en-US" sz="6600" b="1" dirty="0"/>
              <a:t>19:11-13</a:t>
            </a:r>
          </a:p>
        </p:txBody>
      </p:sp>
    </p:spTree>
    <p:extLst>
      <p:ext uri="{BB962C8B-B14F-4D97-AF65-F5344CB8AC3E}">
        <p14:creationId xmlns:p14="http://schemas.microsoft.com/office/powerpoint/2010/main" val="2957618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1600200"/>
            <a:ext cx="8991600" cy="4876800"/>
          </a:xfrm>
        </p:spPr>
        <p:txBody>
          <a:bodyPr>
            <a:normAutofit/>
          </a:bodyPr>
          <a:lstStyle/>
          <a:p>
            <a:pPr marL="0" indent="0" algn="ctr">
              <a:buNone/>
            </a:pPr>
            <a:endParaRPr lang="en-US" sz="5400" b="1" dirty="0" smtClean="0"/>
          </a:p>
          <a:p>
            <a:pPr marL="0" indent="0" algn="ctr">
              <a:buNone/>
            </a:pPr>
            <a:r>
              <a:rPr lang="en-US" sz="6000" b="1" dirty="0" smtClean="0"/>
              <a:t>2 </a:t>
            </a:r>
            <a:r>
              <a:rPr lang="en-US" sz="6000" b="1" dirty="0"/>
              <a:t>Corinthians 11:13-15</a:t>
            </a:r>
          </a:p>
        </p:txBody>
      </p:sp>
    </p:spTree>
    <p:extLst>
      <p:ext uri="{BB962C8B-B14F-4D97-AF65-F5344CB8AC3E}">
        <p14:creationId xmlns:p14="http://schemas.microsoft.com/office/powerpoint/2010/main" val="263879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9:26-27</a:t>
            </a:r>
            <a:endParaRPr lang="en-US" sz="7200" dirty="0"/>
          </a:p>
        </p:txBody>
      </p:sp>
      <p:sp>
        <p:nvSpPr>
          <p:cNvPr id="3" name="Content Placeholder 2"/>
          <p:cNvSpPr>
            <a:spLocks noGrp="1"/>
          </p:cNvSpPr>
          <p:nvPr>
            <p:ph idx="1"/>
          </p:nvPr>
        </p:nvSpPr>
        <p:spPr>
          <a:xfrm>
            <a:off x="76200" y="1600200"/>
            <a:ext cx="8991600" cy="5257800"/>
          </a:xfrm>
        </p:spPr>
        <p:txBody>
          <a:bodyPr>
            <a:normAutofit/>
          </a:bodyPr>
          <a:lstStyle/>
          <a:p>
            <a:pPr marL="0" indent="0" algn="just">
              <a:buNone/>
            </a:pPr>
            <a:r>
              <a:rPr lang="en-US" sz="2800" baseline="30000" dirty="0"/>
              <a:t>26</a:t>
            </a:r>
            <a:r>
              <a:rPr lang="en-US" sz="2800" dirty="0"/>
              <a:t> "And after the sixty-two weeks Messiah shall be cut off, but not for Himself; And the people of the prince who is to come Shall destroy the city and the sanctuary. The end of it </a:t>
            </a:r>
            <a:r>
              <a:rPr lang="en-US" sz="2800" i="1" dirty="0"/>
              <a:t>shall be</a:t>
            </a:r>
            <a:r>
              <a:rPr lang="en-US" sz="2800" dirty="0"/>
              <a:t> with a flood, And till the end of the war desolations are determined. </a:t>
            </a:r>
            <a:r>
              <a:rPr lang="en-US" sz="2800" baseline="30000" dirty="0"/>
              <a:t>27</a:t>
            </a:r>
            <a:r>
              <a:rPr lang="en-US" sz="2800" dirty="0"/>
              <a:t> Then he shall confirm a covenant with many for one week; But in the middle of the week He shall bring an end to sacrifice and offering. And on the wing of abominations shall be one who makes desolate, Even until the consummation, which is determined, Is poured out on the desolate."</a:t>
            </a:r>
            <a:endParaRPr lang="en-US" sz="2800" dirty="0"/>
          </a:p>
        </p:txBody>
      </p:sp>
    </p:spTree>
    <p:extLst>
      <p:ext uri="{BB962C8B-B14F-4D97-AF65-F5344CB8AC3E}">
        <p14:creationId xmlns:p14="http://schemas.microsoft.com/office/powerpoint/2010/main" val="351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5:43</a:t>
            </a:r>
            <a:endParaRPr lang="en-US" sz="7200" dirty="0"/>
          </a:p>
        </p:txBody>
      </p:sp>
      <p:sp>
        <p:nvSpPr>
          <p:cNvPr id="3" name="Content Placeholder 2"/>
          <p:cNvSpPr>
            <a:spLocks noGrp="1"/>
          </p:cNvSpPr>
          <p:nvPr>
            <p:ph idx="1"/>
          </p:nvPr>
        </p:nvSpPr>
        <p:spPr>
          <a:xfrm>
            <a:off x="76200" y="1600200"/>
            <a:ext cx="8991600" cy="4800600"/>
          </a:xfrm>
        </p:spPr>
        <p:txBody>
          <a:bodyPr>
            <a:normAutofit/>
          </a:bodyPr>
          <a:lstStyle/>
          <a:p>
            <a:pPr marL="0" indent="0" algn="just">
              <a:buNone/>
            </a:pPr>
            <a:r>
              <a:rPr lang="en-US" sz="4800" b="1" dirty="0"/>
              <a:t>I have come in My Father's name, and you do not receive Me; if another comes in his own name, him you will receive.</a:t>
            </a:r>
            <a:endParaRPr lang="en-US" sz="4800" b="1" dirty="0"/>
          </a:p>
        </p:txBody>
      </p:sp>
    </p:spTree>
    <p:extLst>
      <p:ext uri="{BB962C8B-B14F-4D97-AF65-F5344CB8AC3E}">
        <p14:creationId xmlns:p14="http://schemas.microsoft.com/office/powerpoint/2010/main" val="262796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2 Thessalonians 2:3-4</a:t>
            </a:r>
            <a:endParaRPr lang="en-US" sz="6600" dirty="0"/>
          </a:p>
        </p:txBody>
      </p:sp>
      <p:sp>
        <p:nvSpPr>
          <p:cNvPr id="3" name="Content Placeholder 2"/>
          <p:cNvSpPr>
            <a:spLocks noGrp="1"/>
          </p:cNvSpPr>
          <p:nvPr>
            <p:ph idx="1"/>
          </p:nvPr>
        </p:nvSpPr>
        <p:spPr>
          <a:xfrm>
            <a:off x="76200" y="1600200"/>
            <a:ext cx="8991600" cy="5181600"/>
          </a:xfrm>
        </p:spPr>
        <p:txBody>
          <a:bodyPr>
            <a:normAutofit/>
          </a:bodyPr>
          <a:lstStyle/>
          <a:p>
            <a:pPr marL="0" indent="0" algn="just">
              <a:buNone/>
            </a:pPr>
            <a:r>
              <a:rPr lang="en-US" sz="3800" baseline="30000" dirty="0"/>
              <a:t>3</a:t>
            </a:r>
            <a:r>
              <a:rPr lang="en-US" sz="3800" dirty="0"/>
              <a:t> Let no one deceive you by any means; for </a:t>
            </a:r>
            <a:r>
              <a:rPr lang="en-US" sz="3800" i="1" dirty="0"/>
              <a:t>that Day will not come</a:t>
            </a:r>
            <a:r>
              <a:rPr lang="en-US" sz="3800" dirty="0"/>
              <a:t> unless the falling away comes first, and the man of sin is revealed, the son of perdition, </a:t>
            </a:r>
            <a:r>
              <a:rPr lang="en-US" sz="3800" baseline="30000" dirty="0"/>
              <a:t>4 </a:t>
            </a:r>
            <a:r>
              <a:rPr lang="en-US" sz="3800" dirty="0"/>
              <a:t>who opposes and exalts himself above all that is called God or that is worshiped, so that he sits as God in the temple of God, showing himself that he is God.</a:t>
            </a:r>
            <a:endParaRPr lang="en-US" sz="3800" dirty="0"/>
          </a:p>
        </p:txBody>
      </p:sp>
    </p:spTree>
    <p:extLst>
      <p:ext uri="{BB962C8B-B14F-4D97-AF65-F5344CB8AC3E}">
        <p14:creationId xmlns:p14="http://schemas.microsoft.com/office/powerpoint/2010/main" val="153099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6:2</a:t>
            </a:r>
            <a:endParaRPr lang="en-US" sz="7200" dirty="0"/>
          </a:p>
        </p:txBody>
      </p:sp>
      <p:sp>
        <p:nvSpPr>
          <p:cNvPr id="3" name="Content Placeholder 2"/>
          <p:cNvSpPr>
            <a:spLocks noGrp="1"/>
          </p:cNvSpPr>
          <p:nvPr>
            <p:ph idx="1"/>
          </p:nvPr>
        </p:nvSpPr>
        <p:spPr>
          <a:xfrm>
            <a:off x="76200" y="1600200"/>
            <a:ext cx="8991600" cy="5105400"/>
          </a:xfrm>
        </p:spPr>
        <p:txBody>
          <a:bodyPr>
            <a:noAutofit/>
          </a:bodyPr>
          <a:lstStyle/>
          <a:p>
            <a:pPr marL="0" indent="0" algn="just">
              <a:buNone/>
            </a:pPr>
            <a:r>
              <a:rPr lang="en-US" sz="5000" b="1" dirty="0"/>
              <a:t>And I looked, and behold, a white horse. He who sat on it had a bow; and a crown was given to him, and he went out conquering and to conquer.</a:t>
            </a:r>
          </a:p>
        </p:txBody>
      </p:sp>
    </p:spTree>
    <p:extLst>
      <p:ext uri="{BB962C8B-B14F-4D97-AF65-F5344CB8AC3E}">
        <p14:creationId xmlns:p14="http://schemas.microsoft.com/office/powerpoint/2010/main" val="159063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endParaRPr lang="en-US" sz="6000" dirty="0"/>
          </a:p>
        </p:txBody>
      </p:sp>
      <p:sp>
        <p:nvSpPr>
          <p:cNvPr id="3" name="Content Placeholder 2"/>
          <p:cNvSpPr>
            <a:spLocks noGrp="1"/>
          </p:cNvSpPr>
          <p:nvPr>
            <p:ph idx="1"/>
          </p:nvPr>
        </p:nvSpPr>
        <p:spPr>
          <a:xfrm>
            <a:off x="152400" y="1600200"/>
            <a:ext cx="8763000" cy="4876800"/>
          </a:xfrm>
        </p:spPr>
        <p:txBody>
          <a:bodyPr>
            <a:normAutofit/>
          </a:bodyPr>
          <a:lstStyle/>
          <a:p>
            <a:pPr marL="0" indent="0" algn="ctr">
              <a:buNone/>
            </a:pPr>
            <a:endParaRPr lang="en-US" sz="6600" spc="-100" dirty="0" smtClean="0">
              <a:solidFill>
                <a:srgbClr val="D2533C"/>
              </a:solidFill>
              <a:ea typeface="+mj-ea"/>
              <a:cs typeface="+mj-cs"/>
            </a:endParaRPr>
          </a:p>
          <a:p>
            <a:pPr marL="0" indent="0" algn="ctr">
              <a:buNone/>
            </a:pPr>
            <a:r>
              <a:rPr lang="en-US" sz="6600" spc="-100" dirty="0" smtClean="0">
                <a:solidFill>
                  <a:srgbClr val="D2533C"/>
                </a:solidFill>
                <a:ea typeface="+mj-ea"/>
                <a:cs typeface="+mj-cs"/>
              </a:rPr>
              <a:t>2 </a:t>
            </a:r>
            <a:r>
              <a:rPr lang="en-US" sz="6600" spc="-100" dirty="0">
                <a:solidFill>
                  <a:srgbClr val="D2533C"/>
                </a:solidFill>
                <a:ea typeface="+mj-ea"/>
                <a:cs typeface="+mj-cs"/>
              </a:rPr>
              <a:t>Thessalonians 2:9-12</a:t>
            </a:r>
            <a:endParaRPr lang="en-US" sz="6600" dirty="0"/>
          </a:p>
        </p:txBody>
      </p:sp>
    </p:spTree>
    <p:extLst>
      <p:ext uri="{BB962C8B-B14F-4D97-AF65-F5344CB8AC3E}">
        <p14:creationId xmlns:p14="http://schemas.microsoft.com/office/powerpoint/2010/main" val="2244083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b="1" dirty="0"/>
              <a:t>“What we learn from history is that we learn nothing from history!”</a:t>
            </a:r>
            <a:endParaRPr lang="en-US" sz="5400" dirty="0"/>
          </a:p>
        </p:txBody>
      </p:sp>
    </p:spTree>
    <p:extLst>
      <p:ext uri="{BB962C8B-B14F-4D97-AF65-F5344CB8AC3E}">
        <p14:creationId xmlns:p14="http://schemas.microsoft.com/office/powerpoint/2010/main" val="3247368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76400"/>
            <a:ext cx="8991600" cy="4800600"/>
          </a:xfrm>
        </p:spPr>
        <p:txBody>
          <a:bodyPr>
            <a:normAutofit/>
          </a:bodyPr>
          <a:lstStyle/>
          <a:p>
            <a:pPr marL="0" indent="0" algn="ctr">
              <a:buNone/>
            </a:pPr>
            <a:endParaRPr lang="en-US" sz="6000" b="1" dirty="0" smtClean="0"/>
          </a:p>
          <a:p>
            <a:pPr marL="0" indent="0" algn="ctr">
              <a:buNone/>
            </a:pPr>
            <a:r>
              <a:rPr lang="en-US" sz="6000" b="1" dirty="0" smtClean="0"/>
              <a:t>1 Thessalonians 5:1-11</a:t>
            </a:r>
            <a:endParaRPr lang="en-US" sz="6000" b="1" dirty="0"/>
          </a:p>
        </p:txBody>
      </p:sp>
    </p:spTree>
    <p:extLst>
      <p:ext uri="{BB962C8B-B14F-4D97-AF65-F5344CB8AC3E}">
        <p14:creationId xmlns:p14="http://schemas.microsoft.com/office/powerpoint/2010/main" val="1029143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16:33</a:t>
            </a:r>
            <a:endParaRPr lang="en-US" sz="7200" dirty="0"/>
          </a:p>
        </p:txBody>
      </p:sp>
      <p:sp>
        <p:nvSpPr>
          <p:cNvPr id="3" name="Content Placeholder 2"/>
          <p:cNvSpPr>
            <a:spLocks noGrp="1"/>
          </p:cNvSpPr>
          <p:nvPr>
            <p:ph idx="1"/>
          </p:nvPr>
        </p:nvSpPr>
        <p:spPr/>
        <p:txBody>
          <a:bodyPr>
            <a:normAutofit/>
          </a:bodyPr>
          <a:lstStyle/>
          <a:p>
            <a:pPr marL="0" indent="0" algn="just">
              <a:buNone/>
            </a:pPr>
            <a:r>
              <a:rPr lang="en-US" sz="4800" dirty="0"/>
              <a:t>These things I have spoken to you, </a:t>
            </a:r>
            <a:r>
              <a:rPr lang="en-US" sz="4800" b="1" dirty="0">
                <a:solidFill>
                  <a:srgbClr val="FF0000"/>
                </a:solidFill>
              </a:rPr>
              <a:t>that in Me you may have peace</a:t>
            </a:r>
            <a:r>
              <a:rPr lang="en-US" sz="4800" dirty="0"/>
              <a:t>. In the world you will have tribulation; but be of good cheer, I have overcome the world."</a:t>
            </a:r>
            <a:endParaRPr lang="en-US" sz="4800" dirty="0"/>
          </a:p>
        </p:txBody>
      </p:sp>
    </p:spTree>
    <p:extLst>
      <p:ext uri="{BB962C8B-B14F-4D97-AF65-F5344CB8AC3E}">
        <p14:creationId xmlns:p14="http://schemas.microsoft.com/office/powerpoint/2010/main" val="21319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6:3</a:t>
            </a:r>
            <a:endParaRPr lang="en-US" sz="7200" dirty="0"/>
          </a:p>
        </p:txBody>
      </p:sp>
      <p:sp>
        <p:nvSpPr>
          <p:cNvPr id="3" name="Content Placeholder 2"/>
          <p:cNvSpPr>
            <a:spLocks noGrp="1"/>
          </p:cNvSpPr>
          <p:nvPr>
            <p:ph idx="1"/>
          </p:nvPr>
        </p:nvSpPr>
        <p:spPr>
          <a:xfrm>
            <a:off x="76200" y="1600200"/>
            <a:ext cx="8991600" cy="4876800"/>
          </a:xfrm>
        </p:spPr>
        <p:txBody>
          <a:bodyPr>
            <a:normAutofit/>
          </a:bodyPr>
          <a:lstStyle/>
          <a:p>
            <a:pPr marL="0" indent="0" algn="just">
              <a:buNone/>
            </a:pPr>
            <a:r>
              <a:rPr lang="en-US" sz="5000" b="1" dirty="0"/>
              <a:t>When He opened the second seal, I heard the second living creature saying, "Come and see."</a:t>
            </a:r>
          </a:p>
        </p:txBody>
      </p:sp>
    </p:spTree>
    <p:extLst>
      <p:ext uri="{BB962C8B-B14F-4D97-AF65-F5344CB8AC3E}">
        <p14:creationId xmlns:p14="http://schemas.microsoft.com/office/powerpoint/2010/main" val="147951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7200" dirty="0" smtClean="0"/>
              <a:t>Revelation 6:4</a:t>
            </a:r>
            <a:endParaRPr lang="en-US" sz="7200" dirty="0"/>
          </a:p>
        </p:txBody>
      </p:sp>
      <p:sp>
        <p:nvSpPr>
          <p:cNvPr id="3" name="Content Placeholder 2"/>
          <p:cNvSpPr>
            <a:spLocks noGrp="1"/>
          </p:cNvSpPr>
          <p:nvPr>
            <p:ph idx="1"/>
          </p:nvPr>
        </p:nvSpPr>
        <p:spPr>
          <a:xfrm>
            <a:off x="28755" y="1447800"/>
            <a:ext cx="9041921" cy="5105400"/>
          </a:xfrm>
        </p:spPr>
        <p:txBody>
          <a:bodyPr>
            <a:noAutofit/>
          </a:bodyPr>
          <a:lstStyle/>
          <a:p>
            <a:pPr marL="0" indent="0" algn="just">
              <a:buNone/>
            </a:pPr>
            <a:r>
              <a:rPr lang="en-US" sz="5000" b="1" dirty="0"/>
              <a:t>Another horse, fiery red, went out. And it was granted to the one who sat on it to take peace from the earth, and that </a:t>
            </a:r>
            <a:r>
              <a:rPr lang="en-US" sz="5000" b="1" i="1" dirty="0"/>
              <a:t>people</a:t>
            </a:r>
            <a:r>
              <a:rPr lang="en-US" sz="5000" b="1" dirty="0"/>
              <a:t> should kill one another; and there was given to him a great sword.</a:t>
            </a:r>
          </a:p>
        </p:txBody>
      </p:sp>
    </p:spTree>
    <p:extLst>
      <p:ext uri="{BB962C8B-B14F-4D97-AF65-F5344CB8AC3E}">
        <p14:creationId xmlns:p14="http://schemas.microsoft.com/office/powerpoint/2010/main" val="367737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7200" dirty="0" smtClean="0"/>
              <a:t>Revelation 6:5</a:t>
            </a:r>
            <a:endParaRPr lang="en-US" sz="7200" dirty="0"/>
          </a:p>
        </p:txBody>
      </p:sp>
      <p:sp>
        <p:nvSpPr>
          <p:cNvPr id="3" name="Content Placeholder 2"/>
          <p:cNvSpPr>
            <a:spLocks noGrp="1"/>
          </p:cNvSpPr>
          <p:nvPr>
            <p:ph idx="1"/>
          </p:nvPr>
        </p:nvSpPr>
        <p:spPr>
          <a:xfrm>
            <a:off x="76200" y="1447800"/>
            <a:ext cx="8991600" cy="5181600"/>
          </a:xfrm>
        </p:spPr>
        <p:txBody>
          <a:bodyPr>
            <a:noAutofit/>
          </a:bodyPr>
          <a:lstStyle/>
          <a:p>
            <a:pPr marL="0" indent="0" algn="just">
              <a:buNone/>
            </a:pPr>
            <a:r>
              <a:rPr lang="en-US" sz="5000" b="1" dirty="0"/>
              <a:t>When He opened the third seal, I heard the third living creature say, "Come and see." So I looked, and behold, a black horse, and he who sat on it had a pair of scales in his hand.</a:t>
            </a:r>
          </a:p>
        </p:txBody>
      </p:sp>
    </p:spTree>
    <p:extLst>
      <p:ext uri="{BB962C8B-B14F-4D97-AF65-F5344CB8AC3E}">
        <p14:creationId xmlns:p14="http://schemas.microsoft.com/office/powerpoint/2010/main" val="94764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7200" dirty="0" smtClean="0"/>
              <a:t>Revelation 6:6</a:t>
            </a:r>
            <a:endParaRPr lang="en-US" sz="7200" dirty="0"/>
          </a:p>
        </p:txBody>
      </p:sp>
      <p:sp>
        <p:nvSpPr>
          <p:cNvPr id="3" name="Content Placeholder 2"/>
          <p:cNvSpPr>
            <a:spLocks noGrp="1"/>
          </p:cNvSpPr>
          <p:nvPr>
            <p:ph idx="1"/>
          </p:nvPr>
        </p:nvSpPr>
        <p:spPr>
          <a:xfrm>
            <a:off x="76200" y="1447800"/>
            <a:ext cx="8991600" cy="5181600"/>
          </a:xfrm>
        </p:spPr>
        <p:txBody>
          <a:bodyPr>
            <a:noAutofit/>
          </a:bodyPr>
          <a:lstStyle/>
          <a:p>
            <a:pPr marL="0" indent="0" algn="just">
              <a:buNone/>
            </a:pPr>
            <a:r>
              <a:rPr lang="en-US" sz="5000" b="1" dirty="0"/>
              <a:t>And I heard a voice in the midst of the four living creatures saying, "A quart of wheat for a denarius, and three quarts of barley for a denarius; and do not harm the oil and the wine."</a:t>
            </a:r>
          </a:p>
        </p:txBody>
      </p:sp>
    </p:spTree>
    <p:extLst>
      <p:ext uri="{BB962C8B-B14F-4D97-AF65-F5344CB8AC3E}">
        <p14:creationId xmlns:p14="http://schemas.microsoft.com/office/powerpoint/2010/main" val="2256159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6:7</a:t>
            </a:r>
            <a:endParaRPr lang="en-US" sz="7200" dirty="0"/>
          </a:p>
        </p:txBody>
      </p:sp>
      <p:sp>
        <p:nvSpPr>
          <p:cNvPr id="3" name="Content Placeholder 2"/>
          <p:cNvSpPr>
            <a:spLocks noGrp="1"/>
          </p:cNvSpPr>
          <p:nvPr>
            <p:ph idx="1"/>
          </p:nvPr>
        </p:nvSpPr>
        <p:spPr>
          <a:xfrm>
            <a:off x="76200" y="1600200"/>
            <a:ext cx="8991600" cy="4953000"/>
          </a:xfrm>
        </p:spPr>
        <p:txBody>
          <a:bodyPr>
            <a:normAutofit/>
          </a:bodyPr>
          <a:lstStyle/>
          <a:p>
            <a:pPr marL="0" indent="0" algn="just">
              <a:buNone/>
            </a:pPr>
            <a:r>
              <a:rPr lang="en-US" sz="5000" b="1" dirty="0"/>
              <a:t>When He opened the fourth seal, I heard the voice of the fourth living creature saying, "Come and see."</a:t>
            </a:r>
          </a:p>
        </p:txBody>
      </p:sp>
    </p:spTree>
    <p:extLst>
      <p:ext uri="{BB962C8B-B14F-4D97-AF65-F5344CB8AC3E}">
        <p14:creationId xmlns:p14="http://schemas.microsoft.com/office/powerpoint/2010/main" val="3815370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7200" dirty="0" smtClean="0"/>
              <a:t>Revelation 6:8</a:t>
            </a:r>
            <a:endParaRPr lang="en-US" sz="7200" dirty="0"/>
          </a:p>
        </p:txBody>
      </p:sp>
      <p:sp>
        <p:nvSpPr>
          <p:cNvPr id="3" name="Content Placeholder 2"/>
          <p:cNvSpPr>
            <a:spLocks noGrp="1"/>
          </p:cNvSpPr>
          <p:nvPr>
            <p:ph idx="1"/>
          </p:nvPr>
        </p:nvSpPr>
        <p:spPr>
          <a:xfrm>
            <a:off x="76200" y="1447800"/>
            <a:ext cx="8991600" cy="5181600"/>
          </a:xfrm>
        </p:spPr>
        <p:txBody>
          <a:bodyPr>
            <a:noAutofit/>
          </a:bodyPr>
          <a:lstStyle/>
          <a:p>
            <a:pPr marL="0" indent="0" algn="just">
              <a:buNone/>
            </a:pPr>
            <a:r>
              <a:rPr lang="en-US" sz="4400" b="1" dirty="0"/>
              <a:t>So I looked, and behold, a pale horse. And the name of him who sat on it was Death, and Hades followed with him. And power was given to them over a fourth of the earth, to kill with sword, with hunger, with death, and by the beasts of the earth. </a:t>
            </a:r>
          </a:p>
        </p:txBody>
      </p:sp>
    </p:spTree>
    <p:extLst>
      <p:ext uri="{BB962C8B-B14F-4D97-AF65-F5344CB8AC3E}">
        <p14:creationId xmlns:p14="http://schemas.microsoft.com/office/powerpoint/2010/main" val="3131033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587</TotalTime>
  <Words>653</Words>
  <Application>Microsoft Office PowerPoint</Application>
  <PresentationFormat>On-screen Show (4:3)</PresentationFormat>
  <Paragraphs>64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Revelation 6:1-2</vt:lpstr>
      <vt:lpstr>Revelation 6:1</vt:lpstr>
      <vt:lpstr>Revelation 6:2</vt:lpstr>
      <vt:lpstr>Revelation 6:3</vt:lpstr>
      <vt:lpstr>Revelation 6:4</vt:lpstr>
      <vt:lpstr>Revelation 6:5</vt:lpstr>
      <vt:lpstr>Revelation 6:6</vt:lpstr>
      <vt:lpstr>Revelation 6:7</vt:lpstr>
      <vt:lpstr>Revelation 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Day of the Lord</vt:lpstr>
      <vt:lpstr>Isaiah 64:6</vt:lpstr>
      <vt:lpstr>PowerPoint Presentation</vt:lpstr>
      <vt:lpstr>Luke 21:36</vt:lpstr>
      <vt:lpstr>The First Seal</vt:lpstr>
      <vt:lpstr>Revelation 6:1</vt:lpstr>
      <vt:lpstr>Revelation 6:2</vt:lpstr>
      <vt:lpstr>Three Series of Judgments</vt:lpstr>
      <vt:lpstr>PowerPoint Presentation</vt:lpstr>
      <vt:lpstr>PowerPoint Presentation</vt:lpstr>
      <vt:lpstr>Daniel 9:26-27</vt:lpstr>
      <vt:lpstr>John 5:43</vt:lpstr>
      <vt:lpstr>2 Thessalonians 2:3-4</vt:lpstr>
      <vt:lpstr>PowerPoint Presentation</vt:lpstr>
      <vt:lpstr>PowerPoint Presentation</vt:lpstr>
      <vt:lpstr>PowerPoint Presentation</vt:lpstr>
      <vt:lpstr>John 16:33</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Charlie</cp:lastModifiedBy>
  <cp:revision>17</cp:revision>
  <dcterms:created xsi:type="dcterms:W3CDTF">2013-04-16T17:12:51Z</dcterms:created>
  <dcterms:modified xsi:type="dcterms:W3CDTF">2013-04-17T22:46:05Z</dcterms:modified>
</cp:coreProperties>
</file>