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2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DCC30A-1C7D-4FBD-B326-1BD4DC6AEF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F315A0-E538-4D05-B9F5-AFD9ECDDA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29761"/>
          </a:xfrm>
        </p:spPr>
        <p:txBody>
          <a:bodyPr>
            <a:normAutofit/>
          </a:bodyPr>
          <a:lstStyle/>
          <a:p>
            <a:r>
              <a:rPr lang="en-US" sz="6600" dirty="0" smtClean="0"/>
              <a:t>Revelation 5:8-14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199704"/>
          </a:xfrm>
        </p:spPr>
        <p:txBody>
          <a:bodyPr>
            <a:noAutofit/>
          </a:bodyPr>
          <a:lstStyle/>
          <a:p>
            <a:r>
              <a:rPr lang="en-US" sz="3600" dirty="0" smtClean="0"/>
              <a:t>Wednesday, April 10, 2013</a:t>
            </a:r>
          </a:p>
          <a:p>
            <a:r>
              <a:rPr lang="en-US" sz="3600" dirty="0" smtClean="0"/>
              <a:t>Calvary Chapel of El Paso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86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2800" baseline="30000" dirty="0"/>
              <a:t>13</a:t>
            </a:r>
            <a:r>
              <a:rPr lang="en-US" sz="2800" dirty="0"/>
              <a:t> "I was watching in the night visions, And behold, </a:t>
            </a:r>
            <a:r>
              <a:rPr lang="en-US" sz="2800" i="1" dirty="0"/>
              <a:t>One</a:t>
            </a:r>
            <a:r>
              <a:rPr lang="en-US" sz="2800" dirty="0"/>
              <a:t> like the Son of Man, Coming with the clouds of heaven! He came to the Ancient of Days, And they brought Him near before Him. </a:t>
            </a:r>
            <a:r>
              <a:rPr lang="en-US" sz="2800" baseline="30000" dirty="0"/>
              <a:t>14 </a:t>
            </a:r>
            <a:r>
              <a:rPr lang="en-US" sz="2800" dirty="0"/>
              <a:t>Then to Him was given dominion and glory and a kingdom, That all peoples, nations, and languages should serve Him. His dominion </a:t>
            </a:r>
            <a:r>
              <a:rPr lang="en-US" sz="2800" i="1" dirty="0"/>
              <a:t>is</a:t>
            </a:r>
            <a:r>
              <a:rPr lang="en-US" sz="2800" dirty="0"/>
              <a:t> an everlasting dominion, Which shall not pass away, And His kingdom </a:t>
            </a:r>
            <a:r>
              <a:rPr lang="en-US" sz="2800" i="1" dirty="0"/>
              <a:t>the one</a:t>
            </a:r>
            <a:r>
              <a:rPr lang="en-US" sz="2800" dirty="0"/>
              <a:t> Which shall not be destroyed.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Daniel 7:13-14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4542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Let my prayer be set before You </a:t>
            </a:r>
            <a:r>
              <a:rPr lang="en-US" sz="4000" i="1" dirty="0"/>
              <a:t>as</a:t>
            </a:r>
            <a:r>
              <a:rPr lang="en-US" sz="4000" dirty="0"/>
              <a:t> incense, The lifting up of my hands </a:t>
            </a:r>
            <a:r>
              <a:rPr lang="en-US" sz="4000" i="1" dirty="0"/>
              <a:t>as</a:t>
            </a:r>
            <a:r>
              <a:rPr lang="en-US" sz="4000" dirty="0"/>
              <a:t> the evening sacrifice.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Psalm 141:2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976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1"/>
            <a:ext cx="8991600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And they sang a new song, saying: "You are worthy to take the scroll, And to open its seals; For You were slain, And have redeemed us to God by Your blood Out of every tribe and tongue and people and nation,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60075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26" y="1447800"/>
            <a:ext cx="9059174" cy="45720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“For You were slain, and have redeemed us to God by Your blood out of every tribe and tongue and people and nation!”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76400"/>
            <a:ext cx="9067800" cy="44958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4000" dirty="0" smtClean="0"/>
              <a:t>I </a:t>
            </a:r>
            <a:r>
              <a:rPr lang="en-US" sz="4000" dirty="0"/>
              <a:t>have been crucified with Christ; it is no longer I who live, but Christ lives in me; and the </a:t>
            </a:r>
            <a:r>
              <a:rPr lang="en-US" sz="4000" i="1" dirty="0"/>
              <a:t>life</a:t>
            </a:r>
            <a:r>
              <a:rPr lang="en-US" sz="4000" dirty="0"/>
              <a:t> which I now live in the flesh I live by faith in the Son of God, who loved me and gave Himself for me.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Galatians 2:20</a:t>
            </a:r>
          </a:p>
        </p:txBody>
      </p:sp>
    </p:spTree>
    <p:extLst>
      <p:ext uri="{BB962C8B-B14F-4D97-AF65-F5344CB8AC3E}">
        <p14:creationId xmlns:p14="http://schemas.microsoft.com/office/powerpoint/2010/main" val="21480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 smtClean="0"/>
              <a:t>Speak </a:t>
            </a:r>
            <a:r>
              <a:rPr lang="en-US" sz="4000" dirty="0"/>
              <a:t>to all the congregation of Israel, saying: 'On the tenth </a:t>
            </a:r>
            <a:r>
              <a:rPr lang="en-US" sz="4000" i="1" dirty="0"/>
              <a:t>day</a:t>
            </a:r>
            <a:r>
              <a:rPr lang="en-US" sz="4000" dirty="0"/>
              <a:t> of this month every man shall take for himself a lamb, according to the house of </a:t>
            </a:r>
            <a:r>
              <a:rPr lang="en-US" sz="4000" i="1" dirty="0"/>
              <a:t>his</a:t>
            </a:r>
            <a:r>
              <a:rPr lang="en-US" sz="4000" dirty="0"/>
              <a:t> father, </a:t>
            </a:r>
            <a:r>
              <a:rPr lang="en-US" sz="4000" b="1" i="1" u="sng" dirty="0"/>
              <a:t>a lamb for a household</a:t>
            </a:r>
            <a:r>
              <a:rPr lang="en-US" sz="4000" dirty="0"/>
              <a:t>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Exodus 12:3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553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He was taken from prison and from judgment, And who will declare His generation? For He was cut off from the land of the living; </a:t>
            </a:r>
            <a:r>
              <a:rPr lang="en-US" sz="4000" b="1" i="1" u="sng" dirty="0"/>
              <a:t>For the transgressions of My people</a:t>
            </a:r>
            <a:r>
              <a:rPr lang="en-US" sz="4000" dirty="0"/>
              <a:t> He was stricken.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Isaiah 53:8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759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252" y="1600201"/>
            <a:ext cx="9050547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The next day John saw Jesus coming toward him, and said, "Behold! The Lamb of God who takes away </a:t>
            </a:r>
            <a:r>
              <a:rPr lang="en-US" sz="4000" b="1" i="1" u="sng" dirty="0"/>
              <a:t>the sin of the world</a:t>
            </a:r>
            <a:r>
              <a:rPr lang="en-US" sz="4000" b="1" i="1" dirty="0"/>
              <a:t>!</a:t>
            </a:r>
            <a:endParaRPr lang="en-US" sz="40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John 1:29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385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And have made us kings and priests to our God; And we shall reign on the earth."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5:10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714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252" y="1524000"/>
            <a:ext cx="9050547" cy="45720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Blessed and holy </a:t>
            </a:r>
            <a:r>
              <a:rPr lang="en-US" sz="4000" i="1" dirty="0"/>
              <a:t>is</a:t>
            </a:r>
            <a:r>
              <a:rPr lang="en-US" sz="4000" dirty="0"/>
              <a:t> he who has part in the first resurrection. Over such the second death has no power, but they shall be priests of God and of Christ, </a:t>
            </a:r>
            <a:r>
              <a:rPr lang="en-US" sz="4000" b="1" i="1" u="sng" dirty="0"/>
              <a:t>and shall reign with Him a thousand years</a:t>
            </a:r>
            <a:r>
              <a:rPr lang="en-US" sz="4000" dirty="0"/>
              <a:t>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20:6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8010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Now when He had taken the scroll, the four living creatures and the twenty-four elders fell down before the Lamb, each having a harp, and golden bowls full of incense, which are the prayers of the saints.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13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Revelation 5:11-14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945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5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06" y="1447800"/>
            <a:ext cx="9109494" cy="46482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3200" baseline="30000" dirty="0"/>
              <a:t>11</a:t>
            </a:r>
            <a:r>
              <a:rPr lang="en-US" sz="3200" dirty="0"/>
              <a:t> Then I looked, and I heard the voice of many angels around the throne, the living creatures, and the elders; and the number of them was ten thousand times ten thousand, and thousands of thousands, </a:t>
            </a:r>
            <a:r>
              <a:rPr lang="en-US" sz="3200" baseline="30000" dirty="0"/>
              <a:t>12</a:t>
            </a:r>
            <a:r>
              <a:rPr lang="en-US" sz="3200" dirty="0"/>
              <a:t> saying with a loud voice: "</a:t>
            </a:r>
            <a:r>
              <a:rPr lang="en-US" sz="3200" b="1" i="1" u="sng" dirty="0"/>
              <a:t>Worthy</a:t>
            </a:r>
            <a:r>
              <a:rPr lang="en-US" sz="3200" dirty="0"/>
              <a:t> is the Lamb who was slain To receive power and riches and wisdom, And strength and honor and glory and blessing!"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5:11-12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323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800" b="1" dirty="0" smtClean="0"/>
          </a:p>
          <a:p>
            <a:pPr algn="ctr"/>
            <a:r>
              <a:rPr lang="en-US" sz="4800" b="1" dirty="0" smtClean="0"/>
              <a:t>Power—in </a:t>
            </a:r>
            <a:r>
              <a:rPr lang="en-US" sz="4800" b="1" dirty="0"/>
              <a:t>heaven all men and angels yield to His authority!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1"/>
            <a:ext cx="8991600" cy="44958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4000" dirty="0"/>
              <a:t>who being the brightness of </a:t>
            </a:r>
            <a:r>
              <a:rPr lang="en-US" sz="4000" i="1" dirty="0"/>
              <a:t>His</a:t>
            </a:r>
            <a:r>
              <a:rPr lang="en-US" sz="4000" dirty="0"/>
              <a:t> glory and the express image of His person, and upholding all things </a:t>
            </a:r>
            <a:r>
              <a:rPr lang="en-US" sz="4000" b="1" i="1" dirty="0"/>
              <a:t>by the word of His power</a:t>
            </a:r>
            <a:r>
              <a:rPr lang="en-US" sz="4000" dirty="0"/>
              <a:t>, when He had by Himself purged our sins, sat down at the right hand of the Majesty on high,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Hebrews 1:3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618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26" y="1447800"/>
            <a:ext cx="9059174" cy="4572000"/>
          </a:xfrm>
        </p:spPr>
        <p:txBody>
          <a:bodyPr>
            <a:normAutofit/>
          </a:bodyPr>
          <a:lstStyle/>
          <a:p>
            <a:pPr algn="ctr"/>
            <a:endParaRPr lang="en-US" sz="4800" b="1" dirty="0" smtClean="0"/>
          </a:p>
          <a:p>
            <a:pPr algn="ctr"/>
            <a:r>
              <a:rPr lang="en-US" sz="4800" b="1" dirty="0" smtClean="0"/>
              <a:t>Riches—in </a:t>
            </a:r>
            <a:r>
              <a:rPr lang="en-US" sz="4800" b="1" dirty="0"/>
              <a:t>heaven all men and angels will lay their resources at His </a:t>
            </a:r>
            <a:r>
              <a:rPr lang="en-US" sz="4800" b="1" dirty="0" smtClean="0"/>
              <a:t>feet!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1" y="1676400"/>
            <a:ext cx="8991600" cy="45720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For you know the grace of our Lord Jesus Christ, that though </a:t>
            </a:r>
            <a:r>
              <a:rPr lang="en-US" sz="4000" b="1" i="1" dirty="0"/>
              <a:t>He was rich</a:t>
            </a:r>
            <a:r>
              <a:rPr lang="en-US" sz="4000" dirty="0"/>
              <a:t>, yet for your sakes He became poor, that you through His poverty might become rich.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2 Corinthians 8:9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532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dirty="0"/>
              <a:t>Wisdom—in heaven all wisdom is attributed to Him!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3434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But of Him you are in Christ Jesus, who became for us </a:t>
            </a:r>
            <a:r>
              <a:rPr lang="en-US" sz="4000" b="1" i="1" dirty="0"/>
              <a:t>wisdom</a:t>
            </a:r>
            <a:r>
              <a:rPr lang="en-US" sz="4000" dirty="0"/>
              <a:t> from </a:t>
            </a:r>
            <a:r>
              <a:rPr lang="en-US" sz="4000" dirty="0" smtClean="0"/>
              <a:t>God—and </a:t>
            </a:r>
            <a:r>
              <a:rPr lang="en-US" sz="4000" dirty="0"/>
              <a:t>righteousness and sanctification and redemption—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Corinthians 1:30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1267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Strength—in heaven all men and angels acknowledge Him as the source of their strength!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1"/>
            <a:ext cx="8991600" cy="44958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4000" dirty="0"/>
              <a:t>And they sang a new song, saying: "You are worthy to take the scroll, And to open its seals; For You were slain, And have redeemed us to God by Your blood Out of every tribe and tongue and people and nation,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575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19599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Who </a:t>
            </a:r>
            <a:r>
              <a:rPr lang="en-US" sz="4000" i="1" dirty="0"/>
              <a:t>is</a:t>
            </a:r>
            <a:r>
              <a:rPr lang="en-US" sz="4000" dirty="0"/>
              <a:t> this King of glory? The LORD </a:t>
            </a:r>
            <a:r>
              <a:rPr lang="en-US" sz="4000" b="1" i="1" dirty="0"/>
              <a:t>strong and mighty</a:t>
            </a:r>
            <a:r>
              <a:rPr lang="en-US" sz="4000" dirty="0"/>
              <a:t>, The LORD mighty in battle.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Psalm 24:8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375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Honor—in heaven all men and angels honor Him!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1"/>
            <a:ext cx="8991600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Bless the LORD, O my soul! O LORD my God, You are very great: You are clothed with honor and majesty,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Psalm 104:1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979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Glory—in heaven all men and angels think more highly of Him than they do of themselves or each other!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1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And the Word became flesh and dwelt among us, and we beheld His glory, the glory as of the only begotten of the Father, full of grace and truth.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John 1:14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482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Blessing—in heaven men and angels do this!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Bless the LORD, O my soul; And all that is within me, </a:t>
            </a:r>
            <a:r>
              <a:rPr lang="en-US" sz="4000" i="1" dirty="0"/>
              <a:t>bless</a:t>
            </a:r>
            <a:r>
              <a:rPr lang="en-US" sz="4000" dirty="0"/>
              <a:t> His holy name! </a:t>
            </a:r>
            <a:r>
              <a:rPr lang="en-US" sz="4000" baseline="30000" dirty="0"/>
              <a:t>2</a:t>
            </a:r>
            <a:r>
              <a:rPr lang="en-US" sz="4000" dirty="0"/>
              <a:t> Bless the LORD, O my soul, And forget not all His benefits: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Psalm 103:1-2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5677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192" y="1219200"/>
            <a:ext cx="8991600" cy="47244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3200" baseline="30000" dirty="0"/>
              <a:t>13</a:t>
            </a:r>
            <a:r>
              <a:rPr lang="en-US" sz="3200" dirty="0"/>
              <a:t> And every creature which is in heaven and on the earth and under the earth and such as are in the sea, and all that are in them, I heard saying: "Blessing and honor and glory and power </a:t>
            </a:r>
            <a:r>
              <a:rPr lang="en-US" sz="3200" i="1" dirty="0"/>
              <a:t>Be</a:t>
            </a:r>
            <a:r>
              <a:rPr lang="en-US" sz="3200" dirty="0"/>
              <a:t> to Him who sits on the throne, And to the Lamb, forever and ever!" </a:t>
            </a:r>
            <a:r>
              <a:rPr lang="en-US" sz="3200" baseline="30000" dirty="0"/>
              <a:t>14</a:t>
            </a:r>
            <a:r>
              <a:rPr lang="en-US" sz="3200" dirty="0"/>
              <a:t> Then the four living creatures said, "</a:t>
            </a:r>
            <a:r>
              <a:rPr lang="en-US" sz="3200" b="1" dirty="0"/>
              <a:t>Amen</a:t>
            </a:r>
            <a:r>
              <a:rPr lang="en-US" sz="3200" dirty="0"/>
              <a:t>!" And the twenty-four elders fell down and worshiped Him who lives forever and ever.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Revelation 5:13-14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587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004" y="1524000"/>
            <a:ext cx="8991600" cy="4572000"/>
          </a:xfrm>
        </p:spPr>
        <p:txBody>
          <a:bodyPr/>
          <a:lstStyle/>
          <a:p>
            <a:pPr marL="109728" indent="0" algn="just">
              <a:buNone/>
            </a:pPr>
            <a:r>
              <a:rPr lang="en-US" sz="4000" dirty="0"/>
              <a:t>And have made us kings and priests to our God; And we shall reign on the earth."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5:10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499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" y="10063"/>
            <a:ext cx="9135374" cy="688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98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“Who is worthy to open the scroll and loose the seals?”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51" y="1219200"/>
            <a:ext cx="8985849" cy="48006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3900" dirty="0"/>
              <a:t>And I looked, and behold, in the midst of the throne and of the four living creatures, and in the midst of the elders, stood a Lamb as though it had been slain, </a:t>
            </a:r>
            <a:r>
              <a:rPr lang="en-US" sz="3900" b="1" i="1" u="sng" dirty="0"/>
              <a:t>having seven horns and seven eyes</a:t>
            </a:r>
            <a:r>
              <a:rPr lang="en-US" sz="3900" dirty="0"/>
              <a:t>, </a:t>
            </a:r>
            <a:r>
              <a:rPr lang="en-US" sz="3900" b="1" i="1" u="sng" dirty="0"/>
              <a:t>which are the seven Spirits of God sent out into all the earth</a:t>
            </a:r>
            <a:r>
              <a:rPr lang="en-US" sz="3900" dirty="0"/>
              <a:t>.</a:t>
            </a:r>
            <a:endParaRPr lang="en-US" sz="3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Revelation 5:6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335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4958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Perfect Power: Omnipotence</a:t>
            </a:r>
          </a:p>
          <a:p>
            <a:endParaRPr lang="en-US" sz="4000" b="1" dirty="0"/>
          </a:p>
          <a:p>
            <a:r>
              <a:rPr lang="en-US" sz="4000" b="1" dirty="0" smtClean="0"/>
              <a:t>Perfect Wisdom: Omniscience</a:t>
            </a:r>
          </a:p>
          <a:p>
            <a:endParaRPr lang="en-US" sz="4000" b="1" dirty="0"/>
          </a:p>
          <a:p>
            <a:r>
              <a:rPr lang="en-US" sz="4000" b="1" dirty="0" smtClean="0"/>
              <a:t>Perfect Presence: Omnipresence</a:t>
            </a:r>
            <a:endParaRPr lang="en-US" sz="4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600" dirty="0" smtClean="0"/>
              <a:t>The Lamb’s Perfection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421809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Now when He had taken the scroll, the four living creatures and the twenty-four elders fell down before the Lamb, each having a harp, and golden bowls full of incense, which are the prayers of the saints.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Revelation 5:8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527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426</TotalTime>
  <Words>907</Words>
  <Application>Microsoft Office PowerPoint</Application>
  <PresentationFormat>On-screen Show (4:3)</PresentationFormat>
  <Paragraphs>67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Revelation 5:8-14</vt:lpstr>
      <vt:lpstr>Revelation 5:8</vt:lpstr>
      <vt:lpstr>Revelation 5:9</vt:lpstr>
      <vt:lpstr>Revelation 5:10</vt:lpstr>
      <vt:lpstr>PowerPoint Presentation</vt:lpstr>
      <vt:lpstr>PowerPoint Presentation</vt:lpstr>
      <vt:lpstr>Revelation 5:6</vt:lpstr>
      <vt:lpstr>The Lamb’s Perfection</vt:lpstr>
      <vt:lpstr>Revelation 5:8</vt:lpstr>
      <vt:lpstr>Daniel 7:13-14</vt:lpstr>
      <vt:lpstr>Psalm 141:2</vt:lpstr>
      <vt:lpstr>Revelation 5:9</vt:lpstr>
      <vt:lpstr>PowerPoint Presentation</vt:lpstr>
      <vt:lpstr>Galatians 2:20</vt:lpstr>
      <vt:lpstr>Exodus 12:3</vt:lpstr>
      <vt:lpstr>Isaiah 53:8</vt:lpstr>
      <vt:lpstr>John 1:29</vt:lpstr>
      <vt:lpstr>Revelation 5:10</vt:lpstr>
      <vt:lpstr>Revelation 20:6</vt:lpstr>
      <vt:lpstr>Revelation 5:11-14</vt:lpstr>
      <vt:lpstr>PowerPoint Presentation</vt:lpstr>
      <vt:lpstr>Revelation 5:11-12</vt:lpstr>
      <vt:lpstr>PowerPoint Presentation</vt:lpstr>
      <vt:lpstr>Hebrews 1:3</vt:lpstr>
      <vt:lpstr>PowerPoint Presentation</vt:lpstr>
      <vt:lpstr>2 Corinthians 8:9</vt:lpstr>
      <vt:lpstr>PowerPoint Presentation</vt:lpstr>
      <vt:lpstr>1 Corinthians 1:30</vt:lpstr>
      <vt:lpstr>PowerPoint Presentation</vt:lpstr>
      <vt:lpstr>Psalm 24:8</vt:lpstr>
      <vt:lpstr>PowerPoint Presentation</vt:lpstr>
      <vt:lpstr>Psalm 104:1</vt:lpstr>
      <vt:lpstr>PowerPoint Presentation</vt:lpstr>
      <vt:lpstr>John 1:14</vt:lpstr>
      <vt:lpstr>PowerPoint Presentation</vt:lpstr>
      <vt:lpstr>Psalm 103:1-2</vt:lpstr>
      <vt:lpstr>Revelation 5:13-14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5:8-14</dc:title>
  <dc:creator>Charlie</dc:creator>
  <cp:lastModifiedBy>Charlie</cp:lastModifiedBy>
  <cp:revision>18</cp:revision>
  <dcterms:created xsi:type="dcterms:W3CDTF">2013-04-10T16:37:21Z</dcterms:created>
  <dcterms:modified xsi:type="dcterms:W3CDTF">2013-04-10T23:44:10Z</dcterms:modified>
</cp:coreProperties>
</file>