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0" r:id="rId17"/>
    <p:sldId id="279" r:id="rId18"/>
    <p:sldId id="280" r:id="rId19"/>
    <p:sldId id="271" r:id="rId20"/>
    <p:sldId id="272" r:id="rId21"/>
    <p:sldId id="273" r:id="rId22"/>
    <p:sldId id="274" r:id="rId23"/>
    <p:sldId id="275" r:id="rId24"/>
    <p:sldId id="276" r:id="rId25"/>
    <p:sldId id="277"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B87273-480D-43D0-B05E-9337D5ACA3F9}" type="datetimeFigureOut">
              <a:rPr lang="en-US" smtClean="0"/>
              <a:t>4/3/2013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EC672DA-4B36-4501-BE4C-F6F79BDE9A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672DA-4B36-4501-BE4C-F6F79BDE9A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672DA-4B36-4501-BE4C-F6F79BDE9A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672DA-4B36-4501-BE4C-F6F79BDE9A5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672DA-4B36-4501-BE4C-F6F79BDE9A5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C672DA-4B36-4501-BE4C-F6F79BDE9A5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C672DA-4B36-4501-BE4C-F6F79BDE9A5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C672DA-4B36-4501-BE4C-F6F79BDE9A5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B87273-480D-43D0-B05E-9337D5ACA3F9}" type="datetimeFigureOut">
              <a:rPr lang="en-US" smtClean="0"/>
              <a:t>4/3/2013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C672DA-4B36-4501-BE4C-F6F79BDE9A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6B87273-480D-43D0-B05E-9337D5ACA3F9}" type="datetimeFigureOut">
              <a:rPr lang="en-US" smtClean="0"/>
              <a:t>4/3/2013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C672DA-4B36-4501-BE4C-F6F79BDE9A5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6B87273-480D-43D0-B05E-9337D5ACA3F9}" type="datetimeFigureOut">
              <a:rPr lang="en-US" smtClean="0"/>
              <a:t>4/3/2013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EC672DA-4B36-4501-BE4C-F6F79BDE9A5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6B87273-480D-43D0-B05E-9337D5ACA3F9}" type="datetimeFigureOut">
              <a:rPr lang="en-US" smtClean="0"/>
              <a:t>4/3/2013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C672DA-4B36-4501-BE4C-F6F79BDE9A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dirty="0" smtClean="0"/>
              <a:t>Revelation 5:1-7</a:t>
            </a:r>
            <a:endParaRPr lang="en-US" sz="7200" dirty="0"/>
          </a:p>
        </p:txBody>
      </p:sp>
      <p:sp>
        <p:nvSpPr>
          <p:cNvPr id="3" name="Subtitle 2"/>
          <p:cNvSpPr>
            <a:spLocks noGrp="1"/>
          </p:cNvSpPr>
          <p:nvPr>
            <p:ph type="subTitle" idx="1"/>
          </p:nvPr>
        </p:nvSpPr>
        <p:spPr/>
        <p:txBody>
          <a:bodyPr>
            <a:noAutofit/>
          </a:bodyPr>
          <a:lstStyle/>
          <a:p>
            <a:r>
              <a:rPr lang="en-US" sz="3600" dirty="0" smtClean="0"/>
              <a:t>Wednesday, April 3, 2013</a:t>
            </a:r>
          </a:p>
          <a:p>
            <a:r>
              <a:rPr lang="en-US" sz="3600" dirty="0" smtClean="0"/>
              <a:t>Calvary Chapel of El Paso</a:t>
            </a:r>
            <a:endParaRPr lang="en-US" sz="3600" dirty="0"/>
          </a:p>
        </p:txBody>
      </p:sp>
    </p:spTree>
    <p:extLst>
      <p:ext uri="{BB962C8B-B14F-4D97-AF65-F5344CB8AC3E}">
        <p14:creationId xmlns:p14="http://schemas.microsoft.com/office/powerpoint/2010/main" val="31118557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6000" dirty="0" err="1" smtClean="0"/>
              <a:t>go’el</a:t>
            </a:r>
            <a:r>
              <a:rPr lang="en-US" sz="6000" dirty="0" smtClean="0"/>
              <a:t>—</a:t>
            </a:r>
          </a:p>
          <a:p>
            <a:pPr marL="109728" indent="0">
              <a:buNone/>
            </a:pPr>
            <a:r>
              <a:rPr lang="en-US" sz="6000" dirty="0" smtClean="0"/>
              <a:t>Kinsman/Redeemer</a:t>
            </a:r>
            <a:endParaRPr lang="en-US" sz="60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31775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53" y="1219200"/>
            <a:ext cx="9126747" cy="4495800"/>
          </a:xfrm>
        </p:spPr>
        <p:txBody>
          <a:bodyPr>
            <a:noAutofit/>
          </a:bodyPr>
          <a:lstStyle/>
          <a:p>
            <a:pPr marL="109728" indent="0" algn="just">
              <a:buNone/>
            </a:pPr>
            <a:r>
              <a:rPr lang="en-US" sz="4400" dirty="0"/>
              <a:t>Now Boaz went up to the gate and sat down there; and behold, the close relative of whom Boaz had spoken came by. So Boaz said, "Come aside, friend, sit down here." So he came aside and sat down.</a:t>
            </a:r>
            <a:endParaRPr lang="en-US" sz="4400" dirty="0"/>
          </a:p>
        </p:txBody>
      </p:sp>
      <p:sp>
        <p:nvSpPr>
          <p:cNvPr id="3" name="Title 2"/>
          <p:cNvSpPr>
            <a:spLocks noGrp="1"/>
          </p:cNvSpPr>
          <p:nvPr>
            <p:ph type="title"/>
          </p:nvPr>
        </p:nvSpPr>
        <p:spPr>
          <a:xfrm>
            <a:off x="457200" y="28755"/>
            <a:ext cx="8229600" cy="1143000"/>
          </a:xfrm>
        </p:spPr>
        <p:txBody>
          <a:bodyPr>
            <a:normAutofit/>
          </a:bodyPr>
          <a:lstStyle/>
          <a:p>
            <a:pPr algn="ctr"/>
            <a:r>
              <a:rPr lang="en-US" sz="6600" dirty="0" smtClean="0"/>
              <a:t>Ruth 4:1</a:t>
            </a:r>
            <a:endParaRPr lang="en-US" sz="6600" dirty="0"/>
          </a:p>
        </p:txBody>
      </p:sp>
    </p:spTree>
    <p:extLst>
      <p:ext uri="{BB962C8B-B14F-4D97-AF65-F5344CB8AC3E}">
        <p14:creationId xmlns:p14="http://schemas.microsoft.com/office/powerpoint/2010/main" val="3865098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66" y="1752600"/>
            <a:ext cx="9144000" cy="4343400"/>
          </a:xfrm>
        </p:spPr>
        <p:txBody>
          <a:bodyPr>
            <a:normAutofit/>
          </a:bodyPr>
          <a:lstStyle/>
          <a:p>
            <a:pPr marL="109728" indent="0" algn="just">
              <a:buNone/>
            </a:pPr>
            <a:r>
              <a:rPr lang="en-US" sz="4400" dirty="0"/>
              <a:t>And he took ten men of the elders of the city, and said, "Sit down here." So they sat down.</a:t>
            </a:r>
            <a:endParaRPr lang="en-US" sz="4400" dirty="0"/>
          </a:p>
        </p:txBody>
      </p:sp>
      <p:sp>
        <p:nvSpPr>
          <p:cNvPr id="3" name="Title 2"/>
          <p:cNvSpPr>
            <a:spLocks noGrp="1"/>
          </p:cNvSpPr>
          <p:nvPr>
            <p:ph type="title"/>
          </p:nvPr>
        </p:nvSpPr>
        <p:spPr/>
        <p:txBody>
          <a:bodyPr>
            <a:normAutofit/>
          </a:bodyPr>
          <a:lstStyle/>
          <a:p>
            <a:pPr algn="ctr"/>
            <a:r>
              <a:rPr lang="en-US" sz="6600" dirty="0" smtClean="0"/>
              <a:t>Ruth 4:2</a:t>
            </a:r>
            <a:endParaRPr lang="en-US" sz="6600" dirty="0"/>
          </a:p>
        </p:txBody>
      </p:sp>
    </p:spTree>
    <p:extLst>
      <p:ext uri="{BB962C8B-B14F-4D97-AF65-F5344CB8AC3E}">
        <p14:creationId xmlns:p14="http://schemas.microsoft.com/office/powerpoint/2010/main" val="1802241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6" y="1752600"/>
            <a:ext cx="9135374" cy="4572000"/>
          </a:xfrm>
        </p:spPr>
        <p:txBody>
          <a:bodyPr>
            <a:normAutofit/>
          </a:bodyPr>
          <a:lstStyle/>
          <a:p>
            <a:pPr marL="109728" indent="0" algn="just">
              <a:buNone/>
            </a:pPr>
            <a:r>
              <a:rPr lang="en-US" sz="4400" dirty="0"/>
              <a:t>Then he said to the close relative, "Naomi, who has come back from the country of Moab, sold the piece of land which </a:t>
            </a:r>
            <a:r>
              <a:rPr lang="en-US" sz="4400" i="1" dirty="0"/>
              <a:t>belonged</a:t>
            </a:r>
            <a:r>
              <a:rPr lang="en-US" sz="4400" dirty="0"/>
              <a:t> to our brother </a:t>
            </a:r>
            <a:r>
              <a:rPr lang="en-US" sz="4400" dirty="0" err="1"/>
              <a:t>Elimelech</a:t>
            </a:r>
            <a:r>
              <a:rPr lang="en-US" sz="4400" dirty="0"/>
              <a:t>.</a:t>
            </a:r>
            <a:endParaRPr lang="en-US" sz="4400" dirty="0"/>
          </a:p>
        </p:txBody>
      </p:sp>
      <p:sp>
        <p:nvSpPr>
          <p:cNvPr id="3" name="Title 2"/>
          <p:cNvSpPr>
            <a:spLocks noGrp="1"/>
          </p:cNvSpPr>
          <p:nvPr>
            <p:ph type="title"/>
          </p:nvPr>
        </p:nvSpPr>
        <p:spPr/>
        <p:txBody>
          <a:bodyPr>
            <a:normAutofit/>
          </a:bodyPr>
          <a:lstStyle/>
          <a:p>
            <a:pPr algn="ctr"/>
            <a:r>
              <a:rPr lang="en-US" sz="6600" dirty="0" smtClean="0"/>
              <a:t>Ruth 4:3</a:t>
            </a:r>
            <a:endParaRPr lang="en-US" sz="6600" dirty="0"/>
          </a:p>
        </p:txBody>
      </p:sp>
    </p:spTree>
    <p:extLst>
      <p:ext uri="{BB962C8B-B14F-4D97-AF65-F5344CB8AC3E}">
        <p14:creationId xmlns:p14="http://schemas.microsoft.com/office/powerpoint/2010/main" val="428047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4800600"/>
          </a:xfrm>
        </p:spPr>
        <p:txBody>
          <a:bodyPr>
            <a:noAutofit/>
          </a:bodyPr>
          <a:lstStyle/>
          <a:p>
            <a:pPr marL="109728" indent="0" algn="just">
              <a:buNone/>
            </a:pPr>
            <a:r>
              <a:rPr lang="en-US" sz="3600" dirty="0"/>
              <a:t>And I thought to inform you, saying, 'Buy </a:t>
            </a:r>
            <a:r>
              <a:rPr lang="en-US" sz="3600" i="1" dirty="0"/>
              <a:t>it</a:t>
            </a:r>
            <a:r>
              <a:rPr lang="en-US" sz="3600" dirty="0"/>
              <a:t> back in the presence of the inhabitants and the elders of my people. If you will redeem </a:t>
            </a:r>
            <a:r>
              <a:rPr lang="en-US" sz="3600" i="1" dirty="0"/>
              <a:t>it,</a:t>
            </a:r>
            <a:r>
              <a:rPr lang="en-US" sz="3600" dirty="0"/>
              <a:t> redeem </a:t>
            </a:r>
            <a:r>
              <a:rPr lang="en-US" sz="3600" i="1" dirty="0"/>
              <a:t>it;</a:t>
            </a:r>
            <a:r>
              <a:rPr lang="en-US" sz="3600" dirty="0"/>
              <a:t> but if you will not redeem </a:t>
            </a:r>
            <a:r>
              <a:rPr lang="en-US" sz="3600" i="1" dirty="0"/>
              <a:t>it, then</a:t>
            </a:r>
            <a:r>
              <a:rPr lang="en-US" sz="3600" dirty="0"/>
              <a:t> tell me, that I may know; for </a:t>
            </a:r>
            <a:r>
              <a:rPr lang="en-US" sz="3600" i="1" dirty="0"/>
              <a:t>there is</a:t>
            </a:r>
            <a:r>
              <a:rPr lang="en-US" sz="3600" dirty="0"/>
              <a:t> no one but you to redeem </a:t>
            </a:r>
            <a:r>
              <a:rPr lang="en-US" sz="3600" i="1" dirty="0"/>
              <a:t>it,</a:t>
            </a:r>
            <a:r>
              <a:rPr lang="en-US" sz="3600" dirty="0"/>
              <a:t> and I </a:t>
            </a:r>
            <a:r>
              <a:rPr lang="en-US" sz="3600" i="1" dirty="0"/>
              <a:t>am</a:t>
            </a:r>
            <a:r>
              <a:rPr lang="en-US" sz="3600" dirty="0"/>
              <a:t> next after you.' "And he said, "I will redeem </a:t>
            </a:r>
            <a:r>
              <a:rPr lang="en-US" sz="3600" i="1" dirty="0"/>
              <a:t>it."</a:t>
            </a:r>
            <a:endParaRPr lang="en-US" sz="3600" dirty="0"/>
          </a:p>
        </p:txBody>
      </p:sp>
      <p:sp>
        <p:nvSpPr>
          <p:cNvPr id="3" name="Title 2"/>
          <p:cNvSpPr>
            <a:spLocks noGrp="1"/>
          </p:cNvSpPr>
          <p:nvPr>
            <p:ph type="title"/>
          </p:nvPr>
        </p:nvSpPr>
        <p:spPr>
          <a:xfrm>
            <a:off x="457200" y="37381"/>
            <a:ext cx="8229600" cy="1143000"/>
          </a:xfrm>
        </p:spPr>
        <p:txBody>
          <a:bodyPr>
            <a:normAutofit/>
          </a:bodyPr>
          <a:lstStyle/>
          <a:p>
            <a:pPr algn="ctr"/>
            <a:r>
              <a:rPr lang="en-US" sz="6600" dirty="0" smtClean="0"/>
              <a:t>Ruth 4:4</a:t>
            </a:r>
            <a:endParaRPr lang="en-US" sz="6600" dirty="0"/>
          </a:p>
        </p:txBody>
      </p:sp>
    </p:spTree>
    <p:extLst>
      <p:ext uri="{BB962C8B-B14F-4D97-AF65-F5344CB8AC3E}">
        <p14:creationId xmlns:p14="http://schemas.microsoft.com/office/powerpoint/2010/main" val="12226496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0"/>
            <a:ext cx="9144000" cy="4876800"/>
          </a:xfrm>
        </p:spPr>
        <p:txBody>
          <a:bodyPr>
            <a:normAutofit/>
          </a:bodyPr>
          <a:lstStyle/>
          <a:p>
            <a:pPr marL="109728" indent="0" algn="just">
              <a:buNone/>
            </a:pPr>
            <a:r>
              <a:rPr lang="en-US" sz="2900" baseline="30000" dirty="0"/>
              <a:t>10</a:t>
            </a:r>
            <a:r>
              <a:rPr lang="en-US" sz="2900" dirty="0"/>
              <a:t> And I signed the deed and sealed </a:t>
            </a:r>
            <a:r>
              <a:rPr lang="en-US" sz="2900" i="1" dirty="0"/>
              <a:t>it,</a:t>
            </a:r>
            <a:r>
              <a:rPr lang="en-US" sz="2900" dirty="0"/>
              <a:t> took witnesses, and weighed the money on the scales. </a:t>
            </a:r>
            <a:r>
              <a:rPr lang="en-US" sz="2900" baseline="30000" dirty="0"/>
              <a:t>11</a:t>
            </a:r>
            <a:r>
              <a:rPr lang="en-US" sz="2900" dirty="0"/>
              <a:t> So I took the purchase deed, </a:t>
            </a:r>
            <a:r>
              <a:rPr lang="en-US" sz="2900" i="1" dirty="0"/>
              <a:t>both</a:t>
            </a:r>
            <a:r>
              <a:rPr lang="en-US" sz="2900" dirty="0"/>
              <a:t> that which was sealed </a:t>
            </a:r>
            <a:r>
              <a:rPr lang="en-US" sz="2900" i="1" dirty="0"/>
              <a:t>according</a:t>
            </a:r>
            <a:r>
              <a:rPr lang="en-US" sz="2900" dirty="0"/>
              <a:t> to the law and custom, and that which was open; </a:t>
            </a:r>
            <a:r>
              <a:rPr lang="en-US" sz="2900" baseline="30000" dirty="0"/>
              <a:t>12</a:t>
            </a:r>
            <a:r>
              <a:rPr lang="en-US" sz="2900" dirty="0"/>
              <a:t> and I gave the purchase deed to Baruch the son of </a:t>
            </a:r>
            <a:r>
              <a:rPr lang="en-US" sz="2900" dirty="0" err="1"/>
              <a:t>Neriah</a:t>
            </a:r>
            <a:r>
              <a:rPr lang="en-US" sz="2900" dirty="0"/>
              <a:t>, son of </a:t>
            </a:r>
            <a:r>
              <a:rPr lang="en-US" sz="2900" dirty="0" err="1"/>
              <a:t>Mahseiah</a:t>
            </a:r>
            <a:r>
              <a:rPr lang="en-US" sz="2900" dirty="0"/>
              <a:t>, in the presence of </a:t>
            </a:r>
            <a:r>
              <a:rPr lang="en-US" sz="2900" dirty="0" err="1"/>
              <a:t>Hanamel</a:t>
            </a:r>
            <a:r>
              <a:rPr lang="en-US" sz="2900" dirty="0"/>
              <a:t> my uncle's </a:t>
            </a:r>
            <a:r>
              <a:rPr lang="en-US" sz="2900" i="1" dirty="0"/>
              <a:t>son,</a:t>
            </a:r>
            <a:r>
              <a:rPr lang="en-US" sz="2900" dirty="0"/>
              <a:t> and in the presence of the witnesses who signed the purchase deed, before all the Jews who sat in the court of the prison.</a:t>
            </a:r>
            <a:endParaRPr lang="en-US" sz="2900" dirty="0"/>
          </a:p>
        </p:txBody>
      </p:sp>
      <p:sp>
        <p:nvSpPr>
          <p:cNvPr id="3" name="Title 2"/>
          <p:cNvSpPr>
            <a:spLocks noGrp="1"/>
          </p:cNvSpPr>
          <p:nvPr>
            <p:ph type="title"/>
          </p:nvPr>
        </p:nvSpPr>
        <p:spPr/>
        <p:txBody>
          <a:bodyPr>
            <a:normAutofit/>
          </a:bodyPr>
          <a:lstStyle/>
          <a:p>
            <a:pPr algn="ctr"/>
            <a:r>
              <a:rPr lang="en-US" sz="6000" dirty="0" smtClean="0"/>
              <a:t>Jeremiah 32:10-12</a:t>
            </a:r>
            <a:endParaRPr lang="en-US" sz="6000" dirty="0"/>
          </a:p>
        </p:txBody>
      </p:sp>
    </p:spTree>
    <p:extLst>
      <p:ext uri="{BB962C8B-B14F-4D97-AF65-F5344CB8AC3E}">
        <p14:creationId xmlns:p14="http://schemas.microsoft.com/office/powerpoint/2010/main" val="1339992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6" y="1524001"/>
            <a:ext cx="9135374" cy="4495800"/>
          </a:xfrm>
        </p:spPr>
        <p:txBody>
          <a:bodyPr>
            <a:noAutofit/>
          </a:bodyPr>
          <a:lstStyle/>
          <a:p>
            <a:pPr marL="109728" indent="0" algn="just">
              <a:buNone/>
            </a:pPr>
            <a:r>
              <a:rPr lang="en-US" sz="3400" baseline="30000" dirty="0"/>
              <a:t>2</a:t>
            </a:r>
            <a:r>
              <a:rPr lang="en-US" sz="3400" dirty="0"/>
              <a:t> Then I saw a strong angel proclaiming with a loud voice, "Who is worthy to open the scroll and to loose its seals?" </a:t>
            </a:r>
            <a:r>
              <a:rPr lang="en-US" sz="3400" baseline="30000" dirty="0"/>
              <a:t>3</a:t>
            </a:r>
            <a:r>
              <a:rPr lang="en-US" sz="3400" dirty="0"/>
              <a:t> And no one in heaven or on the earth or under the earth was able to open the scroll, or to look at it. </a:t>
            </a:r>
            <a:r>
              <a:rPr lang="en-US" sz="3400" baseline="30000" dirty="0"/>
              <a:t>4</a:t>
            </a:r>
            <a:r>
              <a:rPr lang="en-US" sz="3400" dirty="0"/>
              <a:t> So I wept much, because no one was found worthy to open and read the scroll, or to look at it.</a:t>
            </a:r>
            <a:endParaRPr lang="en-US" sz="3400" dirty="0"/>
          </a:p>
        </p:txBody>
      </p:sp>
      <p:sp>
        <p:nvSpPr>
          <p:cNvPr id="3" name="Title 2"/>
          <p:cNvSpPr>
            <a:spLocks noGrp="1"/>
          </p:cNvSpPr>
          <p:nvPr>
            <p:ph type="title"/>
          </p:nvPr>
        </p:nvSpPr>
        <p:spPr/>
        <p:txBody>
          <a:bodyPr>
            <a:normAutofit/>
          </a:bodyPr>
          <a:lstStyle/>
          <a:p>
            <a:r>
              <a:rPr lang="en-US" sz="6600" dirty="0" smtClean="0"/>
              <a:t>Revelation 5:2-4</a:t>
            </a:r>
            <a:endParaRPr lang="en-US" sz="6600" dirty="0"/>
          </a:p>
        </p:txBody>
      </p:sp>
    </p:spTree>
    <p:extLst>
      <p:ext uri="{BB962C8B-B14F-4D97-AF65-F5344CB8AC3E}">
        <p14:creationId xmlns:p14="http://schemas.microsoft.com/office/powerpoint/2010/main" val="530744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44000" cy="4724400"/>
          </a:xfrm>
        </p:spPr>
        <p:txBody>
          <a:bodyPr>
            <a:normAutofit/>
          </a:bodyPr>
          <a:lstStyle/>
          <a:p>
            <a:pPr marL="109728" indent="0" algn="just">
              <a:buNone/>
            </a:pPr>
            <a:r>
              <a:rPr lang="en-US" sz="4000" b="1" dirty="0"/>
              <a:t>Genesis 1:28 </a:t>
            </a:r>
            <a:r>
              <a:rPr lang="en-US" sz="4000" dirty="0" smtClean="0"/>
              <a:t>Then </a:t>
            </a:r>
            <a:r>
              <a:rPr lang="en-US" sz="4000" dirty="0"/>
              <a:t>God blessed them, and God said to them, "Be fruitful and multiply; </a:t>
            </a:r>
            <a:r>
              <a:rPr lang="en-US" sz="4000" b="1" i="1" dirty="0"/>
              <a:t>fill the earth and subdue it</a:t>
            </a:r>
            <a:r>
              <a:rPr lang="en-US" sz="4000" dirty="0"/>
              <a:t>; </a:t>
            </a:r>
            <a:r>
              <a:rPr lang="en-US" sz="4000" b="1" i="1" u="sng" dirty="0"/>
              <a:t>have dominion over</a:t>
            </a:r>
            <a:r>
              <a:rPr lang="en-US" sz="4000" dirty="0"/>
              <a:t> the fish of the sea, over the birds of the air, and over every living thing that moves on the earth." </a:t>
            </a:r>
            <a:endParaRPr lang="en-US" sz="4000" dirty="0"/>
          </a:p>
        </p:txBody>
      </p:sp>
      <p:sp>
        <p:nvSpPr>
          <p:cNvPr id="3" name="Title 2"/>
          <p:cNvSpPr>
            <a:spLocks noGrp="1"/>
          </p:cNvSpPr>
          <p:nvPr>
            <p:ph type="title"/>
          </p:nvPr>
        </p:nvSpPr>
        <p:spPr/>
        <p:txBody>
          <a:bodyPr>
            <a:noAutofit/>
          </a:bodyPr>
          <a:lstStyle/>
          <a:p>
            <a:pPr algn="ctr"/>
            <a:r>
              <a:rPr lang="en-US" sz="4800" dirty="0">
                <a:effectLst/>
              </a:rPr>
              <a:t>God Gave Man the Earth for a Possession</a:t>
            </a:r>
            <a:endParaRPr lang="en-US" sz="4800" dirty="0"/>
          </a:p>
        </p:txBody>
      </p:sp>
    </p:spTree>
    <p:extLst>
      <p:ext uri="{BB962C8B-B14F-4D97-AF65-F5344CB8AC3E}">
        <p14:creationId xmlns:p14="http://schemas.microsoft.com/office/powerpoint/2010/main" val="317633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6" y="2133600"/>
            <a:ext cx="9135374" cy="4572000"/>
          </a:xfrm>
        </p:spPr>
        <p:txBody>
          <a:bodyPr/>
          <a:lstStyle/>
          <a:p>
            <a:pPr marL="109728" indent="0" algn="just">
              <a:buNone/>
            </a:pPr>
            <a:r>
              <a:rPr lang="en-US" sz="4400" b="1" dirty="0"/>
              <a:t>Romans 5:12 </a:t>
            </a:r>
            <a:r>
              <a:rPr lang="en-US" sz="4400" dirty="0" smtClean="0"/>
              <a:t>Therefore</a:t>
            </a:r>
            <a:r>
              <a:rPr lang="en-US" sz="4400" dirty="0"/>
              <a:t>, just as through one man sin entered the world, and death through sin, and thus death spread to all men, because all sinned—</a:t>
            </a:r>
          </a:p>
          <a:p>
            <a:pPr marL="109728" indent="0">
              <a:buNone/>
            </a:pPr>
            <a:endParaRPr lang="en-US" dirty="0"/>
          </a:p>
        </p:txBody>
      </p:sp>
      <p:sp>
        <p:nvSpPr>
          <p:cNvPr id="3" name="Title 2"/>
          <p:cNvSpPr>
            <a:spLocks noGrp="1"/>
          </p:cNvSpPr>
          <p:nvPr>
            <p:ph type="title"/>
          </p:nvPr>
        </p:nvSpPr>
        <p:spPr/>
        <p:txBody>
          <a:bodyPr>
            <a:noAutofit/>
          </a:bodyPr>
          <a:lstStyle/>
          <a:p>
            <a:pPr algn="ctr"/>
            <a:r>
              <a:rPr lang="en-US" sz="4800" dirty="0">
                <a:effectLst/>
              </a:rPr>
              <a:t>Man Gave Dominion Over the Earth to Satan</a:t>
            </a:r>
            <a:endParaRPr lang="en-US" sz="4800" dirty="0"/>
          </a:p>
        </p:txBody>
      </p:sp>
    </p:spTree>
    <p:extLst>
      <p:ext uri="{BB962C8B-B14F-4D97-AF65-F5344CB8AC3E}">
        <p14:creationId xmlns:p14="http://schemas.microsoft.com/office/powerpoint/2010/main" val="114211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52" y="1524001"/>
            <a:ext cx="9050547" cy="4419600"/>
          </a:xfrm>
        </p:spPr>
        <p:txBody>
          <a:bodyPr/>
          <a:lstStyle/>
          <a:p>
            <a:pPr marL="109728" indent="0" algn="just">
              <a:buNone/>
            </a:pPr>
            <a:r>
              <a:rPr lang="en-US" sz="4400" dirty="0"/>
              <a:t>Then I saw a strong angel proclaiming with a loud voice, "</a:t>
            </a:r>
            <a:r>
              <a:rPr lang="en-US" sz="4400" b="1" i="1" u="sng" dirty="0">
                <a:solidFill>
                  <a:srgbClr val="FF0000"/>
                </a:solidFill>
              </a:rPr>
              <a:t>Who is worthy to open the scroll and to loose its seals?</a:t>
            </a:r>
            <a:r>
              <a:rPr lang="en-US" sz="4400" dirty="0"/>
              <a:t>"</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5:2</a:t>
            </a:r>
            <a:endParaRPr lang="en-US" sz="6600" dirty="0"/>
          </a:p>
        </p:txBody>
      </p:sp>
    </p:spTree>
    <p:extLst>
      <p:ext uri="{BB962C8B-B14F-4D97-AF65-F5344CB8AC3E}">
        <p14:creationId xmlns:p14="http://schemas.microsoft.com/office/powerpoint/2010/main" val="2249191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53" y="1676400"/>
            <a:ext cx="9126747" cy="4495800"/>
          </a:xfrm>
        </p:spPr>
        <p:txBody>
          <a:bodyPr>
            <a:normAutofit/>
          </a:bodyPr>
          <a:lstStyle/>
          <a:p>
            <a:pPr marL="109728" indent="0" algn="just">
              <a:buNone/>
            </a:pPr>
            <a:r>
              <a:rPr lang="en-US" sz="4400" dirty="0"/>
              <a:t>And I saw in the right </a:t>
            </a:r>
            <a:r>
              <a:rPr lang="en-US" sz="4400" i="1" dirty="0"/>
              <a:t>hand</a:t>
            </a:r>
            <a:r>
              <a:rPr lang="en-US" sz="4400" dirty="0"/>
              <a:t> of Him who sat on the throne a scroll written inside and on the back, sealed with seven seals. </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5:1</a:t>
            </a:r>
            <a:endParaRPr lang="en-US" sz="6600" dirty="0"/>
          </a:p>
        </p:txBody>
      </p:sp>
    </p:spTree>
    <p:extLst>
      <p:ext uri="{BB962C8B-B14F-4D97-AF65-F5344CB8AC3E}">
        <p14:creationId xmlns:p14="http://schemas.microsoft.com/office/powerpoint/2010/main" val="1605207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02" y="1219200"/>
            <a:ext cx="9144000" cy="4495800"/>
          </a:xfrm>
        </p:spPr>
        <p:txBody>
          <a:bodyPr>
            <a:noAutofit/>
          </a:bodyPr>
          <a:lstStyle/>
          <a:p>
            <a:pPr marL="109728" indent="0" algn="just">
              <a:buNone/>
            </a:pPr>
            <a:r>
              <a:rPr lang="en-US" sz="4400" dirty="0"/>
              <a:t>The whole vision has become to you like the words of a book that is sealed, which </a:t>
            </a:r>
            <a:r>
              <a:rPr lang="en-US" sz="4400" i="1" dirty="0"/>
              <a:t>men</a:t>
            </a:r>
            <a:r>
              <a:rPr lang="en-US" sz="4400" dirty="0"/>
              <a:t> deliver to one who is literate, saying, "Read this, please." And he says, "I cannot, for it </a:t>
            </a:r>
            <a:r>
              <a:rPr lang="en-US" sz="4400" i="1" dirty="0"/>
              <a:t>is</a:t>
            </a:r>
            <a:r>
              <a:rPr lang="en-US" sz="4400" dirty="0"/>
              <a:t> sealed."</a:t>
            </a:r>
            <a:endParaRPr lang="en-US" sz="4400" dirty="0"/>
          </a:p>
        </p:txBody>
      </p:sp>
      <p:sp>
        <p:nvSpPr>
          <p:cNvPr id="3" name="Title 2"/>
          <p:cNvSpPr>
            <a:spLocks noGrp="1"/>
          </p:cNvSpPr>
          <p:nvPr>
            <p:ph type="title"/>
          </p:nvPr>
        </p:nvSpPr>
        <p:spPr>
          <a:xfrm>
            <a:off x="457200" y="37381"/>
            <a:ext cx="8229600" cy="1143000"/>
          </a:xfrm>
        </p:spPr>
        <p:txBody>
          <a:bodyPr>
            <a:normAutofit/>
          </a:bodyPr>
          <a:lstStyle/>
          <a:p>
            <a:pPr algn="ctr"/>
            <a:r>
              <a:rPr lang="en-US" sz="6600" dirty="0" smtClean="0"/>
              <a:t>Isaiah 29:11</a:t>
            </a:r>
            <a:endParaRPr lang="en-US" sz="6600" dirty="0"/>
          </a:p>
        </p:txBody>
      </p:sp>
    </p:spTree>
    <p:extLst>
      <p:ext uri="{BB962C8B-B14F-4D97-AF65-F5344CB8AC3E}">
        <p14:creationId xmlns:p14="http://schemas.microsoft.com/office/powerpoint/2010/main" val="2472888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506" y="1447801"/>
            <a:ext cx="9109494" cy="4495800"/>
          </a:xfrm>
        </p:spPr>
        <p:txBody>
          <a:bodyPr>
            <a:normAutofit/>
          </a:bodyPr>
          <a:lstStyle/>
          <a:p>
            <a:pPr marL="109728" indent="0" algn="just">
              <a:buNone/>
            </a:pPr>
            <a:r>
              <a:rPr lang="en-US" sz="4000" b="1" i="1" u="sng" dirty="0"/>
              <a:t>My people are destroyed for lack of knowledge</a:t>
            </a:r>
            <a:r>
              <a:rPr lang="en-US" sz="4000" dirty="0"/>
              <a:t>. Because you have rejected knowledge, I also will reject you from being priest for Me; Because you have forgotten the law of your God, I also will forget your children.</a:t>
            </a:r>
            <a:endParaRPr lang="en-US" sz="4000" dirty="0"/>
          </a:p>
        </p:txBody>
      </p:sp>
      <p:sp>
        <p:nvSpPr>
          <p:cNvPr id="3" name="Title 2"/>
          <p:cNvSpPr>
            <a:spLocks noGrp="1"/>
          </p:cNvSpPr>
          <p:nvPr>
            <p:ph type="title"/>
          </p:nvPr>
        </p:nvSpPr>
        <p:spPr/>
        <p:txBody>
          <a:bodyPr>
            <a:normAutofit/>
          </a:bodyPr>
          <a:lstStyle/>
          <a:p>
            <a:pPr algn="ctr"/>
            <a:r>
              <a:rPr lang="en-US" sz="6600" dirty="0" smtClean="0"/>
              <a:t>Hosea 4:6</a:t>
            </a:r>
            <a:endParaRPr lang="en-US" sz="6600" dirty="0"/>
          </a:p>
        </p:txBody>
      </p:sp>
    </p:spTree>
    <p:extLst>
      <p:ext uri="{BB962C8B-B14F-4D97-AF65-F5344CB8AC3E}">
        <p14:creationId xmlns:p14="http://schemas.microsoft.com/office/powerpoint/2010/main" val="3565575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6" y="1524001"/>
            <a:ext cx="9059174" cy="4495800"/>
          </a:xfrm>
        </p:spPr>
        <p:txBody>
          <a:bodyPr>
            <a:normAutofit/>
          </a:bodyPr>
          <a:lstStyle/>
          <a:p>
            <a:pPr marL="109728" indent="0" algn="just">
              <a:buNone/>
            </a:pPr>
            <a:r>
              <a:rPr lang="en-US" sz="4400" dirty="0"/>
              <a:t>But one of the elders said to me, "Do not weep. Behold, the Lion of the tribe of Judah, the Root of David, has prevailed to open the scroll and to loose its seven seals."</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5:5</a:t>
            </a:r>
            <a:endParaRPr lang="en-US" sz="6600" dirty="0"/>
          </a:p>
        </p:txBody>
      </p:sp>
    </p:spTree>
    <p:extLst>
      <p:ext uri="{BB962C8B-B14F-4D97-AF65-F5344CB8AC3E}">
        <p14:creationId xmlns:p14="http://schemas.microsoft.com/office/powerpoint/2010/main" val="3338563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3" y="1143000"/>
            <a:ext cx="9067800" cy="4419599"/>
          </a:xfrm>
        </p:spPr>
        <p:txBody>
          <a:bodyPr>
            <a:noAutofit/>
          </a:bodyPr>
          <a:lstStyle/>
          <a:p>
            <a:pPr marL="109728" indent="0" algn="just">
              <a:buNone/>
            </a:pPr>
            <a:r>
              <a:rPr lang="en-US" sz="4000" dirty="0"/>
              <a:t>And I looked, and behold, in the midst of the throne and of the four living creatures, and in the midst of the elders, stood a Lamb as though it had been slain, having seven horns and seven eyes, which are the seven Spirits of God sent out into all the earth.</a:t>
            </a:r>
            <a:endParaRPr lang="en-US" sz="4000" dirty="0"/>
          </a:p>
        </p:txBody>
      </p:sp>
      <p:sp>
        <p:nvSpPr>
          <p:cNvPr id="3" name="Title 2"/>
          <p:cNvSpPr>
            <a:spLocks noGrp="1"/>
          </p:cNvSpPr>
          <p:nvPr>
            <p:ph type="title"/>
          </p:nvPr>
        </p:nvSpPr>
        <p:spPr>
          <a:xfrm>
            <a:off x="457200" y="37381"/>
            <a:ext cx="8229600" cy="1143000"/>
          </a:xfrm>
        </p:spPr>
        <p:txBody>
          <a:bodyPr>
            <a:normAutofit/>
          </a:bodyPr>
          <a:lstStyle/>
          <a:p>
            <a:pPr algn="ctr"/>
            <a:r>
              <a:rPr lang="en-US" sz="6600" dirty="0" smtClean="0"/>
              <a:t>Revelation 5:6</a:t>
            </a:r>
            <a:endParaRPr lang="en-US" sz="6600" dirty="0"/>
          </a:p>
        </p:txBody>
      </p:sp>
    </p:spTree>
    <p:extLst>
      <p:ext uri="{BB962C8B-B14F-4D97-AF65-F5344CB8AC3E}">
        <p14:creationId xmlns:p14="http://schemas.microsoft.com/office/powerpoint/2010/main" val="42112734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52" y="1524000"/>
            <a:ext cx="9050547" cy="4572000"/>
          </a:xfrm>
        </p:spPr>
        <p:txBody>
          <a:bodyPr>
            <a:normAutofit/>
          </a:bodyPr>
          <a:lstStyle/>
          <a:p>
            <a:pPr marL="109728" indent="0" algn="just">
              <a:buNone/>
            </a:pPr>
            <a:r>
              <a:rPr lang="en-US" sz="4400" dirty="0"/>
              <a:t>Then He came and took the scroll out of the right hand of Him who sat on the throne.</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5:7</a:t>
            </a:r>
            <a:endParaRPr lang="en-US" sz="6600" dirty="0"/>
          </a:p>
        </p:txBody>
      </p:sp>
    </p:spTree>
    <p:extLst>
      <p:ext uri="{BB962C8B-B14F-4D97-AF65-F5344CB8AC3E}">
        <p14:creationId xmlns:p14="http://schemas.microsoft.com/office/powerpoint/2010/main" val="1951720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144000" cy="4648200"/>
          </a:xfrm>
        </p:spPr>
        <p:txBody>
          <a:bodyPr>
            <a:normAutofit lnSpcReduction="10000"/>
          </a:bodyPr>
          <a:lstStyle/>
          <a:p>
            <a:pPr marL="109728" indent="0" algn="just">
              <a:buNone/>
            </a:pPr>
            <a:r>
              <a:rPr lang="en-US" sz="3600" b="1" dirty="0"/>
              <a:t>Genesis 49:9-10 </a:t>
            </a:r>
            <a:r>
              <a:rPr lang="en-US" sz="3600" b="1" dirty="0" smtClean="0"/>
              <a:t> </a:t>
            </a:r>
            <a:r>
              <a:rPr lang="en-US" sz="3600" baseline="30000" dirty="0" smtClean="0"/>
              <a:t>9 </a:t>
            </a:r>
            <a:r>
              <a:rPr lang="en-US" sz="3600" dirty="0" smtClean="0"/>
              <a:t>Judah </a:t>
            </a:r>
            <a:r>
              <a:rPr lang="en-US" sz="3600" i="1" dirty="0"/>
              <a:t>is</a:t>
            </a:r>
            <a:r>
              <a:rPr lang="en-US" sz="3600" dirty="0"/>
              <a:t> a lion's whelp; From the prey, my son, you have gone up. He bows down, he lies down as a lion; And as a lion, who shall rouse him? </a:t>
            </a:r>
            <a:r>
              <a:rPr lang="en-US" sz="3600" baseline="30000" dirty="0"/>
              <a:t>10</a:t>
            </a:r>
            <a:r>
              <a:rPr lang="en-US" sz="3600" dirty="0"/>
              <a:t> The scepter shall not depart from Judah, Nor a lawgiver from between his feet, Until Shiloh comes; And to Him </a:t>
            </a:r>
            <a:r>
              <a:rPr lang="en-US" sz="3600" i="1" dirty="0"/>
              <a:t>shall be</a:t>
            </a:r>
            <a:r>
              <a:rPr lang="en-US" sz="3600" dirty="0"/>
              <a:t> the obedience of the people.</a:t>
            </a:r>
            <a:endParaRPr lang="en-US" sz="3600" dirty="0"/>
          </a:p>
        </p:txBody>
      </p:sp>
      <p:sp>
        <p:nvSpPr>
          <p:cNvPr id="3" name="Title 2"/>
          <p:cNvSpPr>
            <a:spLocks noGrp="1"/>
          </p:cNvSpPr>
          <p:nvPr>
            <p:ph type="title"/>
          </p:nvPr>
        </p:nvSpPr>
        <p:spPr>
          <a:xfrm>
            <a:off x="457200" y="152400"/>
            <a:ext cx="8229600" cy="1143000"/>
          </a:xfrm>
        </p:spPr>
        <p:txBody>
          <a:bodyPr>
            <a:normAutofit/>
          </a:bodyPr>
          <a:lstStyle/>
          <a:p>
            <a:pPr algn="ctr"/>
            <a:r>
              <a:rPr lang="en-US" sz="4800" dirty="0" smtClean="0"/>
              <a:t>Lion of the Tribe of Judah</a:t>
            </a:r>
            <a:endParaRPr lang="en-US" sz="4800" dirty="0"/>
          </a:p>
        </p:txBody>
      </p:sp>
    </p:spTree>
    <p:extLst>
      <p:ext uri="{BB962C8B-B14F-4D97-AF65-F5344CB8AC3E}">
        <p14:creationId xmlns:p14="http://schemas.microsoft.com/office/powerpoint/2010/main" val="396659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252" y="1447800"/>
            <a:ext cx="9126747" cy="4724400"/>
          </a:xfrm>
        </p:spPr>
        <p:txBody>
          <a:bodyPr>
            <a:normAutofit lnSpcReduction="10000"/>
          </a:bodyPr>
          <a:lstStyle/>
          <a:p>
            <a:pPr marL="109728" indent="0" algn="just">
              <a:buNone/>
            </a:pPr>
            <a:r>
              <a:rPr lang="en-US" sz="3400" b="1" dirty="0"/>
              <a:t>Matthew 22:42-45 </a:t>
            </a:r>
            <a:r>
              <a:rPr lang="en-US" sz="3400" baseline="30000" dirty="0" smtClean="0"/>
              <a:t>42</a:t>
            </a:r>
            <a:r>
              <a:rPr lang="en-US" sz="3400" dirty="0"/>
              <a:t> saying, "What do you think about the Christ? Whose Son is He?" They said to Him, "</a:t>
            </a:r>
            <a:r>
              <a:rPr lang="en-US" sz="3400" i="1" dirty="0"/>
              <a:t>The Son</a:t>
            </a:r>
            <a:r>
              <a:rPr lang="en-US" sz="3400" dirty="0"/>
              <a:t> of David." </a:t>
            </a:r>
            <a:r>
              <a:rPr lang="en-US" sz="3400" baseline="30000" dirty="0"/>
              <a:t>43</a:t>
            </a:r>
            <a:r>
              <a:rPr lang="en-US" sz="3400" dirty="0"/>
              <a:t> He said to them, "How then does David in the Spirit call Him </a:t>
            </a:r>
            <a:r>
              <a:rPr lang="en-US" sz="3400" i="1" dirty="0"/>
              <a:t>'Lord,'</a:t>
            </a:r>
            <a:r>
              <a:rPr lang="en-US" sz="3400" dirty="0"/>
              <a:t> saying: </a:t>
            </a:r>
            <a:r>
              <a:rPr lang="en-US" sz="3400" baseline="30000" dirty="0"/>
              <a:t>44</a:t>
            </a:r>
            <a:r>
              <a:rPr lang="en-US" sz="3400" dirty="0"/>
              <a:t> </a:t>
            </a:r>
            <a:r>
              <a:rPr lang="en-US" sz="3400" i="1" dirty="0"/>
              <a:t>'The LORD said to my Lord,</a:t>
            </a:r>
            <a:r>
              <a:rPr lang="en-US" sz="3400" dirty="0"/>
              <a:t> </a:t>
            </a:r>
            <a:r>
              <a:rPr lang="en-US" sz="3400" i="1" dirty="0"/>
              <a:t>"Sit at My right hand,</a:t>
            </a:r>
            <a:r>
              <a:rPr lang="en-US" sz="3400" dirty="0"/>
              <a:t> </a:t>
            </a:r>
            <a:r>
              <a:rPr lang="en-US" sz="3400" i="1" dirty="0"/>
              <a:t>Till I make Your enemies Your footstool"'?</a:t>
            </a:r>
            <a:r>
              <a:rPr lang="en-US" sz="3400" dirty="0"/>
              <a:t> </a:t>
            </a:r>
            <a:r>
              <a:rPr lang="en-US" sz="3400" baseline="30000" dirty="0"/>
              <a:t>45</a:t>
            </a:r>
            <a:r>
              <a:rPr lang="en-US" sz="3400" dirty="0"/>
              <a:t> "If David then calls Him </a:t>
            </a:r>
            <a:r>
              <a:rPr lang="en-US" sz="3400" i="1" dirty="0"/>
              <a:t>'Lord,'</a:t>
            </a:r>
            <a:r>
              <a:rPr lang="en-US" sz="3400" dirty="0"/>
              <a:t> how is He his Son?"</a:t>
            </a:r>
            <a:r>
              <a:rPr lang="en-US" dirty="0"/>
              <a:t> </a:t>
            </a:r>
          </a:p>
        </p:txBody>
      </p:sp>
      <p:sp>
        <p:nvSpPr>
          <p:cNvPr id="3" name="Title 2"/>
          <p:cNvSpPr>
            <a:spLocks noGrp="1"/>
          </p:cNvSpPr>
          <p:nvPr>
            <p:ph type="title"/>
          </p:nvPr>
        </p:nvSpPr>
        <p:spPr/>
        <p:txBody>
          <a:bodyPr>
            <a:normAutofit/>
          </a:bodyPr>
          <a:lstStyle/>
          <a:p>
            <a:pPr algn="ctr"/>
            <a:r>
              <a:rPr lang="en-US" sz="6600" dirty="0" smtClean="0"/>
              <a:t>The Root of David</a:t>
            </a:r>
            <a:endParaRPr lang="en-US" sz="6600" dirty="0"/>
          </a:p>
        </p:txBody>
      </p:sp>
    </p:spTree>
    <p:extLst>
      <p:ext uri="{BB962C8B-B14F-4D97-AF65-F5344CB8AC3E}">
        <p14:creationId xmlns:p14="http://schemas.microsoft.com/office/powerpoint/2010/main" val="407992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524001"/>
            <a:ext cx="9067800" cy="4495800"/>
          </a:xfrm>
        </p:spPr>
        <p:txBody>
          <a:bodyPr>
            <a:normAutofit/>
          </a:bodyPr>
          <a:lstStyle/>
          <a:p>
            <a:pPr marL="109728" indent="0" algn="just">
              <a:buNone/>
            </a:pPr>
            <a:r>
              <a:rPr lang="en-US" sz="4400" b="1" dirty="0"/>
              <a:t>Revelation 6:16 </a:t>
            </a:r>
            <a:r>
              <a:rPr lang="en-US" sz="4400" baseline="30000" dirty="0" smtClean="0"/>
              <a:t>16</a:t>
            </a:r>
            <a:r>
              <a:rPr lang="en-US" sz="4400" dirty="0"/>
              <a:t> and said to the mountains and rocks, "Fall on us and hide us from the face of Him who sits on the throne and from </a:t>
            </a:r>
            <a:r>
              <a:rPr lang="en-US" sz="4400" b="1" i="1" u="sng" dirty="0"/>
              <a:t>the wrath of the Lamb</a:t>
            </a:r>
            <a:r>
              <a:rPr lang="en-US" sz="4400" dirty="0" smtClean="0"/>
              <a:t>!</a:t>
            </a:r>
            <a:endParaRPr lang="en-US" sz="4400" dirty="0"/>
          </a:p>
        </p:txBody>
      </p:sp>
      <p:sp>
        <p:nvSpPr>
          <p:cNvPr id="3" name="Title 2"/>
          <p:cNvSpPr>
            <a:spLocks noGrp="1"/>
          </p:cNvSpPr>
          <p:nvPr>
            <p:ph type="title"/>
          </p:nvPr>
        </p:nvSpPr>
        <p:spPr/>
        <p:txBody>
          <a:bodyPr>
            <a:normAutofit/>
          </a:bodyPr>
          <a:lstStyle/>
          <a:p>
            <a:pPr algn="ctr"/>
            <a:r>
              <a:rPr lang="en-US" sz="5400" dirty="0" smtClean="0"/>
              <a:t>The Wrath of the Lamb</a:t>
            </a:r>
            <a:endParaRPr lang="en-US" sz="5400" dirty="0"/>
          </a:p>
        </p:txBody>
      </p:sp>
    </p:spTree>
    <p:extLst>
      <p:ext uri="{BB962C8B-B14F-4D97-AF65-F5344CB8AC3E}">
        <p14:creationId xmlns:p14="http://schemas.microsoft.com/office/powerpoint/2010/main" val="229226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19200"/>
            <a:ext cx="9059174" cy="4495800"/>
          </a:xfrm>
        </p:spPr>
        <p:txBody>
          <a:bodyPr>
            <a:noAutofit/>
          </a:bodyPr>
          <a:lstStyle/>
          <a:p>
            <a:pPr marL="109728" indent="0" algn="just">
              <a:buNone/>
            </a:pPr>
            <a:r>
              <a:rPr lang="en-US" sz="4400" b="1" dirty="0"/>
              <a:t>Revelation 7:14 </a:t>
            </a:r>
            <a:r>
              <a:rPr lang="en-US" sz="4400" baseline="30000" dirty="0" smtClean="0"/>
              <a:t>14</a:t>
            </a:r>
            <a:r>
              <a:rPr lang="en-US" sz="4400" dirty="0"/>
              <a:t> And I said to him, "Sir, you know." So he said to me, "These are the ones who come out of the great tribulation, and washed their robes and made them white in </a:t>
            </a:r>
            <a:r>
              <a:rPr lang="en-US" sz="4400" b="1" i="1" u="sng" dirty="0"/>
              <a:t>the blood of the Lamb</a:t>
            </a:r>
            <a:r>
              <a:rPr lang="en-US" sz="4400" dirty="0" smtClean="0"/>
              <a:t>.</a:t>
            </a:r>
            <a:endParaRPr lang="en-US" sz="4400" dirty="0"/>
          </a:p>
        </p:txBody>
      </p:sp>
      <p:sp>
        <p:nvSpPr>
          <p:cNvPr id="3" name="Title 2"/>
          <p:cNvSpPr>
            <a:spLocks noGrp="1"/>
          </p:cNvSpPr>
          <p:nvPr>
            <p:ph type="title"/>
          </p:nvPr>
        </p:nvSpPr>
        <p:spPr>
          <a:xfrm>
            <a:off x="457200" y="0"/>
            <a:ext cx="8229600" cy="1143000"/>
          </a:xfrm>
        </p:spPr>
        <p:txBody>
          <a:bodyPr>
            <a:normAutofit/>
          </a:bodyPr>
          <a:lstStyle/>
          <a:p>
            <a:pPr algn="ctr"/>
            <a:r>
              <a:rPr lang="en-US" sz="5400" dirty="0" smtClean="0"/>
              <a:t>The Blood of the Lamb</a:t>
            </a:r>
            <a:endParaRPr lang="en-US" sz="5400" dirty="0"/>
          </a:p>
        </p:txBody>
      </p:sp>
    </p:spTree>
    <p:extLst>
      <p:ext uri="{BB962C8B-B14F-4D97-AF65-F5344CB8AC3E}">
        <p14:creationId xmlns:p14="http://schemas.microsoft.com/office/powerpoint/2010/main" val="109230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40" y="1905000"/>
            <a:ext cx="9033294" cy="4343400"/>
          </a:xfrm>
        </p:spPr>
        <p:txBody>
          <a:bodyPr>
            <a:normAutofit/>
          </a:bodyPr>
          <a:lstStyle/>
          <a:p>
            <a:pPr marL="109728" indent="0" algn="just">
              <a:buNone/>
            </a:pPr>
            <a:r>
              <a:rPr lang="en-US" sz="4400" b="1" dirty="0"/>
              <a:t>Revelation 19:7 </a:t>
            </a:r>
            <a:r>
              <a:rPr lang="en-US" sz="4400" dirty="0" smtClean="0"/>
              <a:t>Let </a:t>
            </a:r>
            <a:r>
              <a:rPr lang="en-US" sz="4400" dirty="0"/>
              <a:t>us be glad and rejoice and give Him glory, for the marriage of the Lamb has come, and His wife has made herself ready</a:t>
            </a:r>
            <a:r>
              <a:rPr lang="en-US" sz="4400" dirty="0" smtClean="0"/>
              <a:t>."</a:t>
            </a:r>
            <a:endParaRPr lang="en-US" sz="4400" dirty="0"/>
          </a:p>
        </p:txBody>
      </p:sp>
      <p:sp>
        <p:nvSpPr>
          <p:cNvPr id="3" name="Title 2"/>
          <p:cNvSpPr>
            <a:spLocks noGrp="1"/>
          </p:cNvSpPr>
          <p:nvPr>
            <p:ph type="title"/>
          </p:nvPr>
        </p:nvSpPr>
        <p:spPr/>
        <p:txBody>
          <a:bodyPr>
            <a:normAutofit/>
          </a:bodyPr>
          <a:lstStyle/>
          <a:p>
            <a:pPr algn="ctr"/>
            <a:r>
              <a:rPr lang="en-US" sz="5400" dirty="0" smtClean="0"/>
              <a:t>The Bride of the Lamb</a:t>
            </a:r>
            <a:endParaRPr lang="en-US" sz="5400" dirty="0"/>
          </a:p>
        </p:txBody>
      </p:sp>
    </p:spTree>
    <p:extLst>
      <p:ext uri="{BB962C8B-B14F-4D97-AF65-F5344CB8AC3E}">
        <p14:creationId xmlns:p14="http://schemas.microsoft.com/office/powerpoint/2010/main" val="244084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879" y="1676400"/>
            <a:ext cx="9118121" cy="4495800"/>
          </a:xfrm>
        </p:spPr>
        <p:txBody>
          <a:bodyPr>
            <a:normAutofit/>
          </a:bodyPr>
          <a:lstStyle/>
          <a:p>
            <a:pPr marL="109728" indent="0" algn="just">
              <a:buNone/>
            </a:pPr>
            <a:r>
              <a:rPr lang="en-US" sz="4400" dirty="0"/>
              <a:t>Then I saw a strong angel proclaiming with a loud voice, "Who is worthy to open the scroll and to loose its seals?"</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5:2</a:t>
            </a:r>
            <a:endParaRPr lang="en-US" sz="6600" dirty="0"/>
          </a:p>
        </p:txBody>
      </p:sp>
    </p:spTree>
    <p:extLst>
      <p:ext uri="{BB962C8B-B14F-4D97-AF65-F5344CB8AC3E}">
        <p14:creationId xmlns:p14="http://schemas.microsoft.com/office/powerpoint/2010/main" val="39846429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295400"/>
            <a:ext cx="9050547" cy="4572000"/>
          </a:xfrm>
        </p:spPr>
        <p:txBody>
          <a:bodyPr>
            <a:noAutofit/>
          </a:bodyPr>
          <a:lstStyle/>
          <a:p>
            <a:pPr marL="109728" indent="0" algn="just">
              <a:buNone/>
            </a:pPr>
            <a:r>
              <a:rPr lang="en-US" sz="4400" b="1" dirty="0" smtClean="0"/>
              <a:t>Revelation 21:9 </a:t>
            </a:r>
            <a:r>
              <a:rPr lang="en-US" sz="4400" dirty="0" smtClean="0"/>
              <a:t>Then </a:t>
            </a:r>
            <a:r>
              <a:rPr lang="en-US" sz="4400" dirty="0"/>
              <a:t>one of the seven angels who had the </a:t>
            </a:r>
            <a:r>
              <a:rPr lang="en-US" sz="4400" dirty="0" smtClean="0"/>
              <a:t>seven </a:t>
            </a:r>
            <a:r>
              <a:rPr lang="en-US" sz="4400" dirty="0"/>
              <a:t>bowls filled with the seven last plagues came to me and talked with me, saying, "Come, I will show you the bride, the Lamb's wife."</a:t>
            </a:r>
            <a:endParaRPr lang="en-US" sz="4400" dirty="0"/>
          </a:p>
        </p:txBody>
      </p:sp>
      <p:sp>
        <p:nvSpPr>
          <p:cNvPr id="3" name="Title 2"/>
          <p:cNvSpPr>
            <a:spLocks noGrp="1"/>
          </p:cNvSpPr>
          <p:nvPr>
            <p:ph type="title"/>
          </p:nvPr>
        </p:nvSpPr>
        <p:spPr>
          <a:xfrm>
            <a:off x="457200" y="152400"/>
            <a:ext cx="8229600" cy="1143000"/>
          </a:xfrm>
        </p:spPr>
        <p:txBody>
          <a:bodyPr>
            <a:normAutofit/>
          </a:bodyPr>
          <a:lstStyle/>
          <a:p>
            <a:pPr algn="ctr"/>
            <a:r>
              <a:rPr lang="en-US" sz="5400" dirty="0" smtClean="0"/>
              <a:t>The Bride of the Lamb</a:t>
            </a:r>
            <a:endParaRPr lang="en-US" sz="5400" dirty="0"/>
          </a:p>
        </p:txBody>
      </p:sp>
    </p:spTree>
    <p:extLst>
      <p:ext uri="{BB962C8B-B14F-4D97-AF65-F5344CB8AC3E}">
        <p14:creationId xmlns:p14="http://schemas.microsoft.com/office/powerpoint/2010/main" val="240662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26" y="1447800"/>
            <a:ext cx="9059174" cy="4572000"/>
          </a:xfrm>
        </p:spPr>
        <p:txBody>
          <a:bodyPr>
            <a:normAutofit lnSpcReduction="10000"/>
          </a:bodyPr>
          <a:lstStyle/>
          <a:p>
            <a:pPr marL="109728" indent="0" algn="just">
              <a:buNone/>
            </a:pPr>
            <a:r>
              <a:rPr lang="en-US" sz="4400" b="1" dirty="0"/>
              <a:t>Genesis 22:7 </a:t>
            </a:r>
            <a:r>
              <a:rPr lang="en-US" sz="4400" dirty="0" smtClean="0"/>
              <a:t>But </a:t>
            </a:r>
            <a:r>
              <a:rPr lang="en-US" sz="4400" dirty="0"/>
              <a:t>Isaac spoke to Abraham his father and said, "My father!" And he said, "Here I am, my son." Then he said, "Look, the fire and the wood, </a:t>
            </a:r>
            <a:r>
              <a:rPr lang="en-US" sz="4400" b="1" i="1" u="sng" dirty="0"/>
              <a:t>but where is the lamb for a burnt offering</a:t>
            </a:r>
            <a:r>
              <a:rPr lang="en-US" sz="4400" dirty="0" smtClean="0"/>
              <a:t>?"</a:t>
            </a:r>
            <a:endParaRPr lang="en-US" sz="4400" dirty="0"/>
          </a:p>
        </p:txBody>
      </p:sp>
      <p:sp>
        <p:nvSpPr>
          <p:cNvPr id="3" name="Title 2"/>
          <p:cNvSpPr>
            <a:spLocks noGrp="1"/>
          </p:cNvSpPr>
          <p:nvPr>
            <p:ph type="title"/>
          </p:nvPr>
        </p:nvSpPr>
        <p:spPr/>
        <p:txBody>
          <a:bodyPr>
            <a:normAutofit/>
          </a:bodyPr>
          <a:lstStyle/>
          <a:p>
            <a:pPr algn="ctr"/>
            <a:r>
              <a:rPr lang="en-US" sz="6000" dirty="0" smtClean="0"/>
              <a:t>Where is the Lamb?</a:t>
            </a:r>
            <a:endParaRPr lang="en-US" sz="6000" dirty="0"/>
          </a:p>
        </p:txBody>
      </p:sp>
    </p:spTree>
    <p:extLst>
      <p:ext uri="{BB962C8B-B14F-4D97-AF65-F5344CB8AC3E}">
        <p14:creationId xmlns:p14="http://schemas.microsoft.com/office/powerpoint/2010/main" val="172354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76400"/>
            <a:ext cx="9041921" cy="4572000"/>
          </a:xfrm>
        </p:spPr>
        <p:txBody>
          <a:bodyPr>
            <a:normAutofit/>
          </a:bodyPr>
          <a:lstStyle/>
          <a:p>
            <a:pPr marL="109728" indent="0" algn="just">
              <a:buNone/>
            </a:pPr>
            <a:r>
              <a:rPr lang="en-US" sz="4400" dirty="0"/>
              <a:t>The next day John saw Jesus coming toward him, and said, "</a:t>
            </a:r>
            <a:r>
              <a:rPr lang="en-US" sz="4400" b="1" i="1" u="sng" dirty="0"/>
              <a:t>Behold! The Lamb of God who takes away the sin of the world!</a:t>
            </a:r>
            <a:endParaRPr lang="en-US" sz="4400" dirty="0"/>
          </a:p>
        </p:txBody>
      </p:sp>
      <p:sp>
        <p:nvSpPr>
          <p:cNvPr id="3" name="Title 2"/>
          <p:cNvSpPr>
            <a:spLocks noGrp="1"/>
          </p:cNvSpPr>
          <p:nvPr>
            <p:ph type="title"/>
          </p:nvPr>
        </p:nvSpPr>
        <p:spPr/>
        <p:txBody>
          <a:bodyPr>
            <a:normAutofit/>
          </a:bodyPr>
          <a:lstStyle/>
          <a:p>
            <a:pPr algn="ctr"/>
            <a:r>
              <a:rPr lang="en-US" sz="6600" dirty="0" smtClean="0"/>
              <a:t>John 1:29</a:t>
            </a:r>
            <a:endParaRPr lang="en-US" sz="6600" dirty="0"/>
          </a:p>
        </p:txBody>
      </p:sp>
    </p:spTree>
    <p:extLst>
      <p:ext uri="{BB962C8B-B14F-4D97-AF65-F5344CB8AC3E}">
        <p14:creationId xmlns:p14="http://schemas.microsoft.com/office/powerpoint/2010/main" val="39177934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447800"/>
            <a:ext cx="8991600" cy="4800600"/>
          </a:xfrm>
        </p:spPr>
        <p:txBody>
          <a:bodyPr>
            <a:normAutofit/>
          </a:bodyPr>
          <a:lstStyle/>
          <a:p>
            <a:pPr marL="109728" indent="0" algn="just">
              <a:buNone/>
            </a:pPr>
            <a:r>
              <a:rPr lang="en-US" sz="4400" b="1" dirty="0"/>
              <a:t>Revelation 5:12 </a:t>
            </a:r>
            <a:r>
              <a:rPr lang="en-US" sz="4400" dirty="0" smtClean="0"/>
              <a:t>saying </a:t>
            </a:r>
            <a:r>
              <a:rPr lang="en-US" sz="4400" dirty="0"/>
              <a:t>with a loud voice: "</a:t>
            </a:r>
            <a:r>
              <a:rPr lang="en-US" sz="4400" b="1" dirty="0"/>
              <a:t>Worthy is the Lamb </a:t>
            </a:r>
            <a:r>
              <a:rPr lang="en-US" sz="4400" dirty="0"/>
              <a:t>who was slain To receive power and riches and wisdom, And strength and honor and glory and blessing!"</a:t>
            </a: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546487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752600"/>
            <a:ext cx="9135374" cy="4648200"/>
          </a:xfrm>
        </p:spPr>
        <p:txBody>
          <a:bodyPr>
            <a:normAutofit/>
          </a:bodyPr>
          <a:lstStyle/>
          <a:p>
            <a:pPr marL="109728" indent="0" algn="just">
              <a:buNone/>
            </a:pPr>
            <a:r>
              <a:rPr lang="en-US" sz="4400" dirty="0"/>
              <a:t>And no one in heaven or on the earth or under the earth was able to open the scroll, or to look at it.</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5:3</a:t>
            </a:r>
            <a:endParaRPr lang="en-US" sz="6600" dirty="0"/>
          </a:p>
        </p:txBody>
      </p:sp>
    </p:spTree>
    <p:extLst>
      <p:ext uri="{BB962C8B-B14F-4D97-AF65-F5344CB8AC3E}">
        <p14:creationId xmlns:p14="http://schemas.microsoft.com/office/powerpoint/2010/main" val="1266667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068" y="1905000"/>
            <a:ext cx="9135374" cy="4419600"/>
          </a:xfrm>
        </p:spPr>
        <p:txBody>
          <a:bodyPr>
            <a:normAutofit/>
          </a:bodyPr>
          <a:lstStyle/>
          <a:p>
            <a:pPr marL="109728" indent="0" algn="just">
              <a:buNone/>
            </a:pPr>
            <a:r>
              <a:rPr lang="en-US" sz="4400" dirty="0"/>
              <a:t>So I wept much, because no one was found worthy to open and read the scroll, or to look at it.</a:t>
            </a:r>
            <a:endParaRPr lang="en-US" sz="4400" dirty="0"/>
          </a:p>
        </p:txBody>
      </p:sp>
      <p:sp>
        <p:nvSpPr>
          <p:cNvPr id="3" name="Title 2"/>
          <p:cNvSpPr>
            <a:spLocks noGrp="1"/>
          </p:cNvSpPr>
          <p:nvPr>
            <p:ph type="title"/>
          </p:nvPr>
        </p:nvSpPr>
        <p:spPr/>
        <p:txBody>
          <a:bodyPr>
            <a:normAutofit/>
          </a:bodyPr>
          <a:lstStyle/>
          <a:p>
            <a:pPr algn="ctr"/>
            <a:r>
              <a:rPr lang="en-US" sz="6600" dirty="0" smtClean="0"/>
              <a:t>Revelation 5:4</a:t>
            </a:r>
            <a:endParaRPr lang="en-US" sz="6600" dirty="0"/>
          </a:p>
        </p:txBody>
      </p:sp>
    </p:spTree>
    <p:extLst>
      <p:ext uri="{BB962C8B-B14F-4D97-AF65-F5344CB8AC3E}">
        <p14:creationId xmlns:p14="http://schemas.microsoft.com/office/powerpoint/2010/main" val="3515652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1612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3138"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808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525963"/>
          </a:xfrm>
        </p:spPr>
        <p:txBody>
          <a:bodyPr>
            <a:normAutofit/>
          </a:bodyPr>
          <a:lstStyle/>
          <a:p>
            <a:r>
              <a:rPr lang="en-US" sz="4400" b="1" dirty="0" smtClean="0"/>
              <a:t>Leviticus 25:23-46</a:t>
            </a:r>
          </a:p>
          <a:p>
            <a:endParaRPr lang="en-US" sz="4400" b="1" dirty="0"/>
          </a:p>
          <a:p>
            <a:r>
              <a:rPr lang="en-US" sz="4400" b="1" dirty="0" smtClean="0"/>
              <a:t>The Book of Ruth</a:t>
            </a:r>
          </a:p>
          <a:p>
            <a:endParaRPr lang="en-US" sz="4400" b="1" dirty="0"/>
          </a:p>
          <a:p>
            <a:r>
              <a:rPr lang="en-US" sz="4400" b="1" dirty="0" smtClean="0"/>
              <a:t>Jeremiah 32:6-15</a:t>
            </a:r>
            <a:endParaRPr lang="en-US" sz="4400" b="1" dirty="0"/>
          </a:p>
        </p:txBody>
      </p:sp>
      <p:sp>
        <p:nvSpPr>
          <p:cNvPr id="3" name="Title 2"/>
          <p:cNvSpPr>
            <a:spLocks noGrp="1"/>
          </p:cNvSpPr>
          <p:nvPr>
            <p:ph type="title"/>
          </p:nvPr>
        </p:nvSpPr>
        <p:spPr/>
        <p:txBody>
          <a:bodyPr>
            <a:normAutofit/>
          </a:bodyPr>
          <a:lstStyle/>
          <a:p>
            <a:pPr algn="ctr"/>
            <a:r>
              <a:rPr lang="en-US" sz="6000" dirty="0" smtClean="0"/>
              <a:t>“Redemption Clause”</a:t>
            </a:r>
            <a:endParaRPr lang="en-US" sz="6000" dirty="0"/>
          </a:p>
        </p:txBody>
      </p:sp>
    </p:spTree>
    <p:extLst>
      <p:ext uri="{BB962C8B-B14F-4D97-AF65-F5344CB8AC3E}">
        <p14:creationId xmlns:p14="http://schemas.microsoft.com/office/powerpoint/2010/main" val="1140616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76400"/>
            <a:ext cx="9144000" cy="4495800"/>
          </a:xfrm>
        </p:spPr>
        <p:txBody>
          <a:bodyPr>
            <a:noAutofit/>
          </a:bodyPr>
          <a:lstStyle/>
          <a:p>
            <a:pPr marL="109728" indent="0" algn="just">
              <a:buNone/>
            </a:pPr>
            <a:r>
              <a:rPr lang="en-US" sz="4400" dirty="0"/>
              <a:t>'If one of your brethren becomes poor, and has sold </a:t>
            </a:r>
            <a:r>
              <a:rPr lang="en-US" sz="4400" i="1" dirty="0"/>
              <a:t>some</a:t>
            </a:r>
            <a:r>
              <a:rPr lang="en-US" sz="4400" dirty="0"/>
              <a:t> of his possession, and if his redeeming relative comes to redeem it, then he may redeem what his brother sold.</a:t>
            </a:r>
            <a:endParaRPr lang="en-US" sz="4400" dirty="0"/>
          </a:p>
        </p:txBody>
      </p:sp>
      <p:sp>
        <p:nvSpPr>
          <p:cNvPr id="3" name="Title 2"/>
          <p:cNvSpPr>
            <a:spLocks noGrp="1"/>
          </p:cNvSpPr>
          <p:nvPr>
            <p:ph type="title"/>
          </p:nvPr>
        </p:nvSpPr>
        <p:spPr/>
        <p:txBody>
          <a:bodyPr>
            <a:normAutofit/>
          </a:bodyPr>
          <a:lstStyle/>
          <a:p>
            <a:pPr algn="ctr"/>
            <a:r>
              <a:rPr lang="en-US" sz="6600" dirty="0" smtClean="0"/>
              <a:t>Leviticus 25:25</a:t>
            </a:r>
            <a:endParaRPr lang="en-US" sz="6600" dirty="0"/>
          </a:p>
        </p:txBody>
      </p:sp>
    </p:spTree>
    <p:extLst>
      <p:ext uri="{BB962C8B-B14F-4D97-AF65-F5344CB8AC3E}">
        <p14:creationId xmlns:p14="http://schemas.microsoft.com/office/powerpoint/2010/main" val="2271995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339</TotalTime>
  <Words>1001</Words>
  <Application>Microsoft Office PowerPoint</Application>
  <PresentationFormat>On-screen Show (4:3)</PresentationFormat>
  <Paragraphs>66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Revelation 5:1-7</vt:lpstr>
      <vt:lpstr>Revelation 5:1</vt:lpstr>
      <vt:lpstr>Revelation 5:2</vt:lpstr>
      <vt:lpstr>Revelation 5:3</vt:lpstr>
      <vt:lpstr>Revelation 5:4</vt:lpstr>
      <vt:lpstr>PowerPoint Presentation</vt:lpstr>
      <vt:lpstr>PowerPoint Presentation</vt:lpstr>
      <vt:lpstr>“Redemption Clause”</vt:lpstr>
      <vt:lpstr>Leviticus 25:25</vt:lpstr>
      <vt:lpstr>PowerPoint Presentation</vt:lpstr>
      <vt:lpstr>Ruth 4:1</vt:lpstr>
      <vt:lpstr>Ruth 4:2</vt:lpstr>
      <vt:lpstr>Ruth 4:3</vt:lpstr>
      <vt:lpstr>Ruth 4:4</vt:lpstr>
      <vt:lpstr>Jeremiah 32:10-12</vt:lpstr>
      <vt:lpstr>Revelation 5:2-4</vt:lpstr>
      <vt:lpstr>God Gave Man the Earth for a Possession</vt:lpstr>
      <vt:lpstr>Man Gave Dominion Over the Earth to Satan</vt:lpstr>
      <vt:lpstr>Revelation 5:2</vt:lpstr>
      <vt:lpstr>Isaiah 29:11</vt:lpstr>
      <vt:lpstr>Hosea 4:6</vt:lpstr>
      <vt:lpstr>Revelation 5:5</vt:lpstr>
      <vt:lpstr>Revelation 5:6</vt:lpstr>
      <vt:lpstr>Revelation 5:7</vt:lpstr>
      <vt:lpstr>Lion of the Tribe of Judah</vt:lpstr>
      <vt:lpstr>The Root of David</vt:lpstr>
      <vt:lpstr>The Wrath of the Lamb</vt:lpstr>
      <vt:lpstr>The Blood of the Lamb</vt:lpstr>
      <vt:lpstr>The Bride of the Lamb</vt:lpstr>
      <vt:lpstr>The Bride of the Lamb</vt:lpstr>
      <vt:lpstr>Where is the Lamb?</vt:lpstr>
      <vt:lpstr>John 1:29</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5</dc:title>
  <dc:creator>Charlie</dc:creator>
  <cp:lastModifiedBy>Charlie</cp:lastModifiedBy>
  <cp:revision>17</cp:revision>
  <dcterms:created xsi:type="dcterms:W3CDTF">2013-04-03T17:56:40Z</dcterms:created>
  <dcterms:modified xsi:type="dcterms:W3CDTF">2013-04-03T23:36:11Z</dcterms:modified>
</cp:coreProperties>
</file>