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326C462-DF4F-4336-B4FD-3F12FCAD0EB7}" type="datetimeFigureOut">
              <a:rPr lang="en-US" smtClean="0"/>
              <a:t>3/27/2013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2A957E7-3F3C-49BF-9785-E0B34C448F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26C462-DF4F-4336-B4FD-3F12FCAD0EB7}"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957E7-3F3C-49BF-9785-E0B34C448F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26C462-DF4F-4336-B4FD-3F12FCAD0EB7}"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957E7-3F3C-49BF-9785-E0B34C448F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26C462-DF4F-4336-B4FD-3F12FCAD0EB7}"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957E7-3F3C-49BF-9785-E0B34C448F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26C462-DF4F-4336-B4FD-3F12FCAD0EB7}"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957E7-3F3C-49BF-9785-E0B34C448F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326C462-DF4F-4336-B4FD-3F12FCAD0EB7}" type="datetimeFigureOut">
              <a:rPr lang="en-US" smtClean="0"/>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957E7-3F3C-49BF-9785-E0B34C448FAF}"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326C462-DF4F-4336-B4FD-3F12FCAD0EB7}" type="datetimeFigureOut">
              <a:rPr lang="en-US" smtClean="0"/>
              <a:t>3/27/2013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957E7-3F3C-49BF-9785-E0B34C448FAF}"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26C462-DF4F-4336-B4FD-3F12FCAD0EB7}" type="datetimeFigureOut">
              <a:rPr lang="en-US" smtClean="0"/>
              <a:t>3/27/2013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957E7-3F3C-49BF-9785-E0B34C448F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6C462-DF4F-4336-B4FD-3F12FCAD0EB7}" type="datetimeFigureOut">
              <a:rPr lang="en-US" smtClean="0"/>
              <a:t>3/27/2013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957E7-3F3C-49BF-9785-E0B34C448F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C326C462-DF4F-4336-B4FD-3F12FCAD0EB7}" type="datetimeFigureOut">
              <a:rPr lang="en-US" smtClean="0"/>
              <a:t>3/27/2013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52A957E7-3F3C-49BF-9785-E0B34C448F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C326C462-DF4F-4336-B4FD-3F12FCAD0EB7}" type="datetimeFigureOut">
              <a:rPr lang="en-US" smtClean="0"/>
              <a:t>3/27/2013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52A957E7-3F3C-49BF-9785-E0B34C448F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326C462-DF4F-4336-B4FD-3F12FCAD0EB7}" type="datetimeFigureOut">
              <a:rPr lang="en-US" smtClean="0"/>
              <a:t>3/27/2013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2A957E7-3F3C-49BF-9785-E0B34C448F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295400"/>
            <a:ext cx="5723468" cy="1828090"/>
          </a:xfrm>
        </p:spPr>
        <p:txBody>
          <a:bodyPr>
            <a:normAutofit/>
          </a:bodyPr>
          <a:lstStyle/>
          <a:p>
            <a:r>
              <a:rPr lang="en-US" sz="6600" dirty="0" smtClean="0"/>
              <a:t>Revelation 4-5</a:t>
            </a:r>
            <a:endParaRPr lang="en-US" sz="6600" dirty="0"/>
          </a:p>
        </p:txBody>
      </p:sp>
      <p:sp>
        <p:nvSpPr>
          <p:cNvPr id="3" name="Subtitle 2"/>
          <p:cNvSpPr>
            <a:spLocks noGrp="1"/>
          </p:cNvSpPr>
          <p:nvPr>
            <p:ph type="subTitle" idx="1"/>
          </p:nvPr>
        </p:nvSpPr>
        <p:spPr>
          <a:xfrm>
            <a:off x="1752600" y="3505200"/>
            <a:ext cx="5712179" cy="1524000"/>
          </a:xfrm>
        </p:spPr>
        <p:txBody>
          <a:bodyPr>
            <a:noAutofit/>
          </a:bodyPr>
          <a:lstStyle/>
          <a:p>
            <a:r>
              <a:rPr lang="en-US" sz="3200" dirty="0" smtClean="0"/>
              <a:t>Wednesday, March 27, 2013</a:t>
            </a:r>
          </a:p>
          <a:p>
            <a:r>
              <a:rPr lang="en-US" sz="3200" dirty="0" smtClean="0"/>
              <a:t>Calvary Chapel of El Paso</a:t>
            </a:r>
          </a:p>
          <a:p>
            <a:r>
              <a:rPr lang="en-US" sz="3200" dirty="0" smtClean="0"/>
              <a:t>Pastor Charlie Flores</a:t>
            </a:r>
            <a:endParaRPr lang="en-US" sz="3200" dirty="0"/>
          </a:p>
        </p:txBody>
      </p:sp>
    </p:spTree>
    <p:extLst>
      <p:ext uri="{BB962C8B-B14F-4D97-AF65-F5344CB8AC3E}">
        <p14:creationId xmlns:p14="http://schemas.microsoft.com/office/powerpoint/2010/main" val="1946676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John 1:18</a:t>
            </a:r>
            <a:endParaRPr lang="en-US" sz="6600" dirty="0"/>
          </a:p>
        </p:txBody>
      </p:sp>
      <p:sp>
        <p:nvSpPr>
          <p:cNvPr id="3" name="Content Placeholder 2"/>
          <p:cNvSpPr>
            <a:spLocks noGrp="1"/>
          </p:cNvSpPr>
          <p:nvPr>
            <p:ph idx="1"/>
          </p:nvPr>
        </p:nvSpPr>
        <p:spPr>
          <a:xfrm>
            <a:off x="762000" y="2057400"/>
            <a:ext cx="7620000" cy="4191000"/>
          </a:xfrm>
        </p:spPr>
        <p:txBody>
          <a:bodyPr>
            <a:normAutofit/>
          </a:bodyPr>
          <a:lstStyle/>
          <a:p>
            <a:pPr marL="0" indent="0" algn="just">
              <a:buNone/>
            </a:pPr>
            <a:r>
              <a:rPr lang="en-US" sz="3600" dirty="0"/>
              <a:t>No one has seen God at any time. The only begotten Son, who is in the bosom of the Father, He has declared </a:t>
            </a:r>
            <a:r>
              <a:rPr lang="en-US" sz="3600" i="1" dirty="0"/>
              <a:t>Him.</a:t>
            </a:r>
            <a:endParaRPr lang="en-US" sz="3600" dirty="0"/>
          </a:p>
        </p:txBody>
      </p:sp>
    </p:spTree>
    <p:extLst>
      <p:ext uri="{BB962C8B-B14F-4D97-AF65-F5344CB8AC3E}">
        <p14:creationId xmlns:p14="http://schemas.microsoft.com/office/powerpoint/2010/main" val="3254799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John 14:9</a:t>
            </a:r>
            <a:endParaRPr lang="en-US" sz="6600" dirty="0"/>
          </a:p>
        </p:txBody>
      </p:sp>
      <p:sp>
        <p:nvSpPr>
          <p:cNvPr id="3" name="Content Placeholder 2"/>
          <p:cNvSpPr>
            <a:spLocks noGrp="1"/>
          </p:cNvSpPr>
          <p:nvPr>
            <p:ph idx="1"/>
          </p:nvPr>
        </p:nvSpPr>
        <p:spPr>
          <a:xfrm>
            <a:off x="762000" y="2057400"/>
            <a:ext cx="7620000" cy="4114800"/>
          </a:xfrm>
        </p:spPr>
        <p:txBody>
          <a:bodyPr>
            <a:noAutofit/>
          </a:bodyPr>
          <a:lstStyle/>
          <a:p>
            <a:pPr marL="0" indent="0" algn="just">
              <a:buNone/>
            </a:pPr>
            <a:r>
              <a:rPr lang="en-US" sz="3600" dirty="0"/>
              <a:t>Jesus said to him, "Have I been with you so long, and yet you have not known Me, Philip? He who has seen Me has seen the Father; so how can you say, 'Show us the Father'?</a:t>
            </a:r>
            <a:endParaRPr lang="en-US" sz="3600" dirty="0"/>
          </a:p>
        </p:txBody>
      </p:sp>
    </p:spTree>
    <p:extLst>
      <p:ext uri="{BB962C8B-B14F-4D97-AF65-F5344CB8AC3E}">
        <p14:creationId xmlns:p14="http://schemas.microsoft.com/office/powerpoint/2010/main" val="2914687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normAutofit/>
          </a:bodyPr>
          <a:lstStyle/>
          <a:p>
            <a:r>
              <a:rPr lang="en-US" sz="6600" dirty="0" smtClean="0"/>
              <a:t>1 John 1:2-3</a:t>
            </a:r>
            <a:endParaRPr lang="en-US" sz="6600" dirty="0"/>
          </a:p>
        </p:txBody>
      </p:sp>
      <p:sp>
        <p:nvSpPr>
          <p:cNvPr id="3" name="Content Placeholder 2"/>
          <p:cNvSpPr>
            <a:spLocks noGrp="1"/>
          </p:cNvSpPr>
          <p:nvPr>
            <p:ph idx="1"/>
          </p:nvPr>
        </p:nvSpPr>
        <p:spPr>
          <a:xfrm>
            <a:off x="685800" y="1752600"/>
            <a:ext cx="7696200" cy="4343400"/>
          </a:xfrm>
        </p:spPr>
        <p:txBody>
          <a:bodyPr>
            <a:noAutofit/>
          </a:bodyPr>
          <a:lstStyle/>
          <a:p>
            <a:pPr marL="0" indent="0" algn="just">
              <a:buNone/>
            </a:pPr>
            <a:r>
              <a:rPr lang="en-US" sz="3200" b="1" dirty="0"/>
              <a:t>1 John 1:2-3 </a:t>
            </a:r>
            <a:r>
              <a:rPr lang="en-US" sz="3200" baseline="30000" dirty="0" smtClean="0"/>
              <a:t>2 </a:t>
            </a:r>
            <a:r>
              <a:rPr lang="en-US" sz="3200" dirty="0"/>
              <a:t>the life was manifested, and we have seen, and bear witness, and declare to you that eternal life which was with the Father and was manifested to us—</a:t>
            </a:r>
            <a:r>
              <a:rPr lang="en-US" sz="3200" baseline="30000" dirty="0"/>
              <a:t>3</a:t>
            </a:r>
            <a:r>
              <a:rPr lang="en-US" sz="3200" dirty="0"/>
              <a:t> that which we have seen and heard we declare to you, that you also may have fellowship with us; and truly our fellowship </a:t>
            </a:r>
            <a:r>
              <a:rPr lang="en-US" sz="3200" i="1" dirty="0"/>
              <a:t>is</a:t>
            </a:r>
            <a:r>
              <a:rPr lang="en-US" sz="3200" dirty="0"/>
              <a:t> with the Father and with His Son Jesus Christ.</a:t>
            </a:r>
            <a:endParaRPr lang="en-US" sz="3200" dirty="0"/>
          </a:p>
        </p:txBody>
      </p:sp>
    </p:spTree>
    <p:extLst>
      <p:ext uri="{BB962C8B-B14F-4D97-AF65-F5344CB8AC3E}">
        <p14:creationId xmlns:p14="http://schemas.microsoft.com/office/powerpoint/2010/main" val="3017840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H.G. Wells</a:t>
            </a:r>
            <a:endParaRPr lang="en-US" sz="6600" dirty="0"/>
          </a:p>
        </p:txBody>
      </p:sp>
      <p:sp>
        <p:nvSpPr>
          <p:cNvPr id="3" name="Content Placeholder 2"/>
          <p:cNvSpPr>
            <a:spLocks noGrp="1"/>
          </p:cNvSpPr>
          <p:nvPr>
            <p:ph idx="1"/>
          </p:nvPr>
        </p:nvSpPr>
        <p:spPr>
          <a:xfrm>
            <a:off x="914400" y="2209800"/>
            <a:ext cx="7315200" cy="3962400"/>
          </a:xfrm>
        </p:spPr>
        <p:txBody>
          <a:bodyPr>
            <a:normAutofit/>
          </a:bodyPr>
          <a:lstStyle/>
          <a:p>
            <a:pPr marL="0" indent="0">
              <a:buNone/>
            </a:pPr>
            <a:r>
              <a:rPr lang="en-US" sz="4000" dirty="0"/>
              <a:t>“I have no peace. All life is at the end of the tether.”</a:t>
            </a:r>
            <a:endParaRPr lang="en-US" sz="4000" dirty="0"/>
          </a:p>
        </p:txBody>
      </p:sp>
    </p:spTree>
    <p:extLst>
      <p:ext uri="{BB962C8B-B14F-4D97-AF65-F5344CB8AC3E}">
        <p14:creationId xmlns:p14="http://schemas.microsoft.com/office/powerpoint/2010/main" val="3930777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Lord Byron</a:t>
            </a:r>
            <a:endParaRPr lang="en-US" sz="6600" dirty="0"/>
          </a:p>
        </p:txBody>
      </p:sp>
      <p:sp>
        <p:nvSpPr>
          <p:cNvPr id="3" name="Content Placeholder 2"/>
          <p:cNvSpPr>
            <a:spLocks noGrp="1"/>
          </p:cNvSpPr>
          <p:nvPr>
            <p:ph idx="1"/>
          </p:nvPr>
        </p:nvSpPr>
        <p:spPr>
          <a:xfrm>
            <a:off x="914400" y="2133600"/>
            <a:ext cx="7391400" cy="4114800"/>
          </a:xfrm>
        </p:spPr>
        <p:txBody>
          <a:bodyPr>
            <a:noAutofit/>
          </a:bodyPr>
          <a:lstStyle/>
          <a:p>
            <a:pPr marL="0" indent="0">
              <a:buNone/>
            </a:pPr>
            <a:r>
              <a:rPr lang="en-US" sz="4000" dirty="0"/>
              <a:t>“My days are in yellow leaf, the flowers and fruits of life are gone, the worm and the canker, and the grief are mine alone.”</a:t>
            </a:r>
            <a:endParaRPr lang="en-US" sz="4000" dirty="0"/>
          </a:p>
        </p:txBody>
      </p:sp>
    </p:spTree>
    <p:extLst>
      <p:ext uri="{BB962C8B-B14F-4D97-AF65-F5344CB8AC3E}">
        <p14:creationId xmlns:p14="http://schemas.microsoft.com/office/powerpoint/2010/main" val="2584264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600" dirty="0" smtClean="0"/>
              <a:t>Henry David Thoreau</a:t>
            </a:r>
            <a:endParaRPr lang="en-US" sz="5600" dirty="0"/>
          </a:p>
        </p:txBody>
      </p:sp>
      <p:sp>
        <p:nvSpPr>
          <p:cNvPr id="3" name="Content Placeholder 2"/>
          <p:cNvSpPr>
            <a:spLocks noGrp="1"/>
          </p:cNvSpPr>
          <p:nvPr>
            <p:ph idx="1"/>
          </p:nvPr>
        </p:nvSpPr>
        <p:spPr>
          <a:xfrm>
            <a:off x="914400" y="2133600"/>
            <a:ext cx="7315200" cy="4038600"/>
          </a:xfrm>
        </p:spPr>
        <p:txBody>
          <a:bodyPr>
            <a:normAutofit/>
          </a:bodyPr>
          <a:lstStyle/>
          <a:p>
            <a:pPr marL="0" indent="0">
              <a:buNone/>
            </a:pPr>
            <a:r>
              <a:rPr lang="en-US" sz="4000" dirty="0"/>
              <a:t>“Most men live lives of quiet desperation.”</a:t>
            </a:r>
            <a:endParaRPr lang="en-US" sz="4000" dirty="0"/>
          </a:p>
        </p:txBody>
      </p:sp>
    </p:spTree>
    <p:extLst>
      <p:ext uri="{BB962C8B-B14F-4D97-AF65-F5344CB8AC3E}">
        <p14:creationId xmlns:p14="http://schemas.microsoft.com/office/powerpoint/2010/main" val="1094125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normAutofit/>
          </a:bodyPr>
          <a:lstStyle/>
          <a:p>
            <a:r>
              <a:rPr lang="en-US" sz="6600" dirty="0" smtClean="0"/>
              <a:t>Ralph Barton</a:t>
            </a:r>
            <a:endParaRPr lang="en-US" sz="6600" dirty="0"/>
          </a:p>
        </p:txBody>
      </p:sp>
      <p:sp>
        <p:nvSpPr>
          <p:cNvPr id="3" name="Content Placeholder 2"/>
          <p:cNvSpPr>
            <a:spLocks noGrp="1"/>
          </p:cNvSpPr>
          <p:nvPr>
            <p:ph idx="1"/>
          </p:nvPr>
        </p:nvSpPr>
        <p:spPr>
          <a:xfrm>
            <a:off x="762000" y="1828800"/>
            <a:ext cx="7620000" cy="4419600"/>
          </a:xfrm>
        </p:spPr>
        <p:txBody>
          <a:bodyPr>
            <a:noAutofit/>
          </a:bodyPr>
          <a:lstStyle/>
          <a:p>
            <a:pPr marL="0" indent="0" algn="just">
              <a:buNone/>
            </a:pPr>
            <a:r>
              <a:rPr lang="en-US" sz="3600" dirty="0"/>
              <a:t>"I have run from wife to wife, from house to house and from country to country in a ridiculous effort to escape from myself. In doing so, I am very much afraid that I have spread a good deal of unhappiness among the people who have loved me.”</a:t>
            </a:r>
            <a:endParaRPr lang="en-US" sz="3600" dirty="0"/>
          </a:p>
        </p:txBody>
      </p:sp>
    </p:spTree>
    <p:extLst>
      <p:ext uri="{BB962C8B-B14F-4D97-AF65-F5344CB8AC3E}">
        <p14:creationId xmlns:p14="http://schemas.microsoft.com/office/powerpoint/2010/main" val="297742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0600" y="2133600"/>
            <a:ext cx="7162800" cy="3962400"/>
          </a:xfrm>
        </p:spPr>
        <p:txBody>
          <a:bodyPr>
            <a:normAutofit/>
          </a:bodyPr>
          <a:lstStyle/>
          <a:p>
            <a:r>
              <a:rPr lang="en-US" sz="4000" b="1" dirty="0" smtClean="0"/>
              <a:t>1 Corinthians 15:51-52</a:t>
            </a:r>
          </a:p>
          <a:p>
            <a:endParaRPr lang="en-US" sz="4000" b="1" dirty="0"/>
          </a:p>
          <a:p>
            <a:r>
              <a:rPr lang="en-US" sz="4000" b="1" dirty="0" smtClean="0"/>
              <a:t>1 Thessalonians 4:13-18</a:t>
            </a:r>
            <a:endParaRPr lang="en-US" sz="4000" b="1" dirty="0"/>
          </a:p>
        </p:txBody>
      </p:sp>
    </p:spTree>
    <p:extLst>
      <p:ext uri="{BB962C8B-B14F-4D97-AF65-F5344CB8AC3E}">
        <p14:creationId xmlns:p14="http://schemas.microsoft.com/office/powerpoint/2010/main" val="26485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4:8</a:t>
            </a:r>
            <a:endParaRPr lang="en-US" sz="6600" dirty="0"/>
          </a:p>
        </p:txBody>
      </p:sp>
      <p:sp>
        <p:nvSpPr>
          <p:cNvPr id="3" name="Content Placeholder 2"/>
          <p:cNvSpPr>
            <a:spLocks noGrp="1"/>
          </p:cNvSpPr>
          <p:nvPr>
            <p:ph idx="1"/>
          </p:nvPr>
        </p:nvSpPr>
        <p:spPr>
          <a:xfrm>
            <a:off x="762000" y="1981200"/>
            <a:ext cx="7620000" cy="4267200"/>
          </a:xfrm>
        </p:spPr>
        <p:txBody>
          <a:bodyPr>
            <a:noAutofit/>
          </a:bodyPr>
          <a:lstStyle/>
          <a:p>
            <a:pPr marL="0" indent="0" algn="just">
              <a:buNone/>
            </a:pPr>
            <a:r>
              <a:rPr lang="en-US" sz="3600" i="1" dirty="0"/>
              <a:t>The</a:t>
            </a:r>
            <a:r>
              <a:rPr lang="en-US" sz="3600" dirty="0"/>
              <a:t> four living creatures, each having six wings, were full of eyes around and within. And they do not rest day or night, saying: "</a:t>
            </a:r>
            <a:r>
              <a:rPr lang="en-US" sz="3600" b="1" i="1" dirty="0"/>
              <a:t>Holy, holy, holy, Lord God Almighty, Who was and is and is to come!</a:t>
            </a:r>
            <a:r>
              <a:rPr lang="en-US" sz="3600" dirty="0"/>
              <a:t>"</a:t>
            </a:r>
            <a:endParaRPr lang="en-US" sz="3600" dirty="0"/>
          </a:p>
        </p:txBody>
      </p:sp>
    </p:spTree>
    <p:extLst>
      <p:ext uri="{BB962C8B-B14F-4D97-AF65-F5344CB8AC3E}">
        <p14:creationId xmlns:p14="http://schemas.microsoft.com/office/powerpoint/2010/main" val="1501871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Isaiah 6:3</a:t>
            </a:r>
            <a:endParaRPr lang="en-US" sz="6600" dirty="0"/>
          </a:p>
        </p:txBody>
      </p:sp>
      <p:sp>
        <p:nvSpPr>
          <p:cNvPr id="3" name="Content Placeholder 2"/>
          <p:cNvSpPr>
            <a:spLocks noGrp="1"/>
          </p:cNvSpPr>
          <p:nvPr>
            <p:ph idx="1"/>
          </p:nvPr>
        </p:nvSpPr>
        <p:spPr>
          <a:xfrm>
            <a:off x="838200" y="2057400"/>
            <a:ext cx="7467600" cy="4114800"/>
          </a:xfrm>
        </p:spPr>
        <p:txBody>
          <a:bodyPr>
            <a:normAutofit/>
          </a:bodyPr>
          <a:lstStyle/>
          <a:p>
            <a:pPr marL="0" indent="0" algn="just">
              <a:buNone/>
            </a:pPr>
            <a:r>
              <a:rPr lang="en-US" sz="3600" dirty="0"/>
              <a:t>And one cried to another and said: "Holy, holy, holy </a:t>
            </a:r>
            <a:r>
              <a:rPr lang="en-US" sz="3600" i="1" dirty="0"/>
              <a:t>is</a:t>
            </a:r>
            <a:r>
              <a:rPr lang="en-US" sz="3600" dirty="0"/>
              <a:t> the LORD of hosts; The whole earth </a:t>
            </a:r>
            <a:r>
              <a:rPr lang="en-US" sz="3600" i="1" dirty="0"/>
              <a:t>is</a:t>
            </a:r>
            <a:r>
              <a:rPr lang="en-US" sz="3600" dirty="0"/>
              <a:t> full of His glory!" </a:t>
            </a:r>
            <a:endParaRPr lang="en-US" sz="3600" dirty="0"/>
          </a:p>
        </p:txBody>
      </p:sp>
    </p:spTree>
    <p:extLst>
      <p:ext uri="{BB962C8B-B14F-4D97-AF65-F5344CB8AC3E}">
        <p14:creationId xmlns:p14="http://schemas.microsoft.com/office/powerpoint/2010/main" val="21775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4:8</a:t>
            </a:r>
            <a:endParaRPr lang="en-US" sz="6600" dirty="0"/>
          </a:p>
        </p:txBody>
      </p:sp>
      <p:sp>
        <p:nvSpPr>
          <p:cNvPr id="3" name="Content Placeholder 2"/>
          <p:cNvSpPr>
            <a:spLocks noGrp="1"/>
          </p:cNvSpPr>
          <p:nvPr>
            <p:ph idx="1"/>
          </p:nvPr>
        </p:nvSpPr>
        <p:spPr>
          <a:xfrm>
            <a:off x="914400" y="1981200"/>
            <a:ext cx="7315200" cy="4191000"/>
          </a:xfrm>
        </p:spPr>
        <p:txBody>
          <a:bodyPr>
            <a:noAutofit/>
          </a:bodyPr>
          <a:lstStyle/>
          <a:p>
            <a:pPr marL="0" indent="0" algn="just">
              <a:buNone/>
            </a:pPr>
            <a:r>
              <a:rPr lang="en-US" sz="3600" i="1" dirty="0"/>
              <a:t>The</a:t>
            </a:r>
            <a:r>
              <a:rPr lang="en-US" sz="3600" dirty="0"/>
              <a:t> four living creatures, each having six wings, were full of eyes around and within. And they do not rest day or night, saying: "Holy, holy, holy, Lord God Almighty, Who was and is and is to come!"</a:t>
            </a:r>
          </a:p>
        </p:txBody>
      </p:sp>
    </p:spTree>
    <p:extLst>
      <p:ext uri="{BB962C8B-B14F-4D97-AF65-F5344CB8AC3E}">
        <p14:creationId xmlns:p14="http://schemas.microsoft.com/office/powerpoint/2010/main" val="3482870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965245" cy="1202485"/>
          </a:xfrm>
        </p:spPr>
        <p:txBody>
          <a:bodyPr>
            <a:normAutofit/>
          </a:bodyPr>
          <a:lstStyle/>
          <a:p>
            <a:r>
              <a:rPr lang="en-US" sz="6600" dirty="0" smtClean="0"/>
              <a:t>Revelation 4:9-11</a:t>
            </a:r>
            <a:endParaRPr lang="en-US" sz="6600" dirty="0"/>
          </a:p>
        </p:txBody>
      </p:sp>
      <p:sp>
        <p:nvSpPr>
          <p:cNvPr id="3" name="Content Placeholder 2"/>
          <p:cNvSpPr>
            <a:spLocks noGrp="1"/>
          </p:cNvSpPr>
          <p:nvPr>
            <p:ph idx="1"/>
          </p:nvPr>
        </p:nvSpPr>
        <p:spPr>
          <a:xfrm>
            <a:off x="762000" y="1676400"/>
            <a:ext cx="7620000" cy="4572000"/>
          </a:xfrm>
        </p:spPr>
        <p:txBody>
          <a:bodyPr>
            <a:noAutofit/>
          </a:bodyPr>
          <a:lstStyle/>
          <a:p>
            <a:pPr marL="0" indent="0" algn="just">
              <a:buNone/>
            </a:pPr>
            <a:r>
              <a:rPr lang="en-US" sz="2800" baseline="30000" dirty="0"/>
              <a:t>9</a:t>
            </a:r>
            <a:r>
              <a:rPr lang="en-US" sz="2800" dirty="0"/>
              <a:t> Whenever the living creatures give glory and honor and thanks to Him who sits on the throne, who lives forever and ever, </a:t>
            </a:r>
            <a:r>
              <a:rPr lang="en-US" sz="2800" baseline="30000" dirty="0"/>
              <a:t>10</a:t>
            </a:r>
            <a:r>
              <a:rPr lang="en-US" sz="2800" dirty="0"/>
              <a:t> </a:t>
            </a:r>
            <a:r>
              <a:rPr lang="en-US" sz="2800" b="1" dirty="0"/>
              <a:t>the twenty-four elders </a:t>
            </a:r>
            <a:r>
              <a:rPr lang="en-US" sz="2800" dirty="0"/>
              <a:t>fall down before Him who sits on the throne and worship Him who lives forever and ever, and cast their crowns before the throne, saying: </a:t>
            </a:r>
            <a:r>
              <a:rPr lang="en-US" sz="2800" baseline="30000" dirty="0"/>
              <a:t>11</a:t>
            </a:r>
            <a:r>
              <a:rPr lang="en-US" sz="2800" dirty="0"/>
              <a:t> "</a:t>
            </a:r>
            <a:r>
              <a:rPr lang="en-US" sz="2800" b="1" dirty="0"/>
              <a:t>You are worthy, O Lord, To receive glory and honor and power; For You created all things, And by Your will they exist and were created</a:t>
            </a:r>
            <a:r>
              <a:rPr lang="en-US" sz="2800" dirty="0"/>
              <a:t>." </a:t>
            </a:r>
          </a:p>
          <a:p>
            <a:endParaRPr lang="en-US" sz="2800" dirty="0"/>
          </a:p>
        </p:txBody>
      </p:sp>
    </p:spTree>
    <p:extLst>
      <p:ext uri="{BB962C8B-B14F-4D97-AF65-F5344CB8AC3E}">
        <p14:creationId xmlns:p14="http://schemas.microsoft.com/office/powerpoint/2010/main" val="1940114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John 1:3</a:t>
            </a:r>
            <a:endParaRPr lang="en-US" sz="6600" dirty="0"/>
          </a:p>
        </p:txBody>
      </p:sp>
      <p:sp>
        <p:nvSpPr>
          <p:cNvPr id="3" name="Content Placeholder 2"/>
          <p:cNvSpPr>
            <a:spLocks noGrp="1"/>
          </p:cNvSpPr>
          <p:nvPr>
            <p:ph idx="1"/>
          </p:nvPr>
        </p:nvSpPr>
        <p:spPr>
          <a:xfrm>
            <a:off x="914400" y="1981200"/>
            <a:ext cx="7391400" cy="4191000"/>
          </a:xfrm>
        </p:spPr>
        <p:txBody>
          <a:bodyPr>
            <a:normAutofit/>
          </a:bodyPr>
          <a:lstStyle/>
          <a:p>
            <a:pPr marL="0" indent="0" algn="just">
              <a:buNone/>
            </a:pPr>
            <a:r>
              <a:rPr lang="en-US" sz="3600" dirty="0"/>
              <a:t>All things were made through Him, and without Him nothing was made that was made.</a:t>
            </a:r>
            <a:endParaRPr lang="en-US" sz="3600" dirty="0"/>
          </a:p>
        </p:txBody>
      </p:sp>
    </p:spTree>
    <p:extLst>
      <p:ext uri="{BB962C8B-B14F-4D97-AF65-F5344CB8AC3E}">
        <p14:creationId xmlns:p14="http://schemas.microsoft.com/office/powerpoint/2010/main" val="1026751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Colossians 1:16-17</a:t>
            </a:r>
            <a:endParaRPr lang="en-US" sz="6600" dirty="0"/>
          </a:p>
        </p:txBody>
      </p:sp>
      <p:sp>
        <p:nvSpPr>
          <p:cNvPr id="3" name="Content Placeholder 2"/>
          <p:cNvSpPr>
            <a:spLocks noGrp="1"/>
          </p:cNvSpPr>
          <p:nvPr>
            <p:ph idx="1"/>
          </p:nvPr>
        </p:nvSpPr>
        <p:spPr>
          <a:xfrm>
            <a:off x="838200" y="1905000"/>
            <a:ext cx="7467600" cy="4343400"/>
          </a:xfrm>
        </p:spPr>
        <p:txBody>
          <a:bodyPr>
            <a:normAutofit/>
          </a:bodyPr>
          <a:lstStyle/>
          <a:p>
            <a:pPr marL="0" indent="0" algn="just">
              <a:buNone/>
            </a:pPr>
            <a:r>
              <a:rPr lang="en-US" sz="3400" baseline="30000" dirty="0"/>
              <a:t>16</a:t>
            </a:r>
            <a:r>
              <a:rPr lang="en-US" sz="3400" dirty="0"/>
              <a:t> For by Him all things were created that are in heaven and that are on earth, visible and invisible, whether thrones or dominions or principalities or powers. All things were created through Him and for Him. </a:t>
            </a:r>
            <a:r>
              <a:rPr lang="en-US" sz="3400" baseline="30000" dirty="0"/>
              <a:t>17</a:t>
            </a:r>
            <a:r>
              <a:rPr lang="en-US" sz="3400" dirty="0"/>
              <a:t> And He is before all things, and in Him all things consist (are held together).</a:t>
            </a:r>
            <a:endParaRPr lang="en-US" sz="3400" dirty="0"/>
          </a:p>
        </p:txBody>
      </p:sp>
    </p:spTree>
    <p:extLst>
      <p:ext uri="{BB962C8B-B14F-4D97-AF65-F5344CB8AC3E}">
        <p14:creationId xmlns:p14="http://schemas.microsoft.com/office/powerpoint/2010/main" val="1626740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Hebrews 13:15</a:t>
            </a:r>
            <a:endParaRPr lang="en-US" sz="6600" dirty="0"/>
          </a:p>
        </p:txBody>
      </p:sp>
      <p:sp>
        <p:nvSpPr>
          <p:cNvPr id="3" name="Content Placeholder 2"/>
          <p:cNvSpPr>
            <a:spLocks noGrp="1"/>
          </p:cNvSpPr>
          <p:nvPr>
            <p:ph idx="1"/>
          </p:nvPr>
        </p:nvSpPr>
        <p:spPr>
          <a:xfrm>
            <a:off x="838200" y="2057400"/>
            <a:ext cx="7467600" cy="4191000"/>
          </a:xfrm>
        </p:spPr>
        <p:txBody>
          <a:bodyPr>
            <a:normAutofit/>
          </a:bodyPr>
          <a:lstStyle/>
          <a:p>
            <a:pPr marL="0" indent="0" algn="just">
              <a:buNone/>
            </a:pPr>
            <a:r>
              <a:rPr lang="en-US" sz="3600" dirty="0"/>
              <a:t>Therefore by Him let us continually offer the sacrifice of praise to God, that is, the fruit of </a:t>
            </a:r>
            <a:r>
              <a:rPr lang="en-US" sz="3600" i="1" dirty="0"/>
              <a:t>our</a:t>
            </a:r>
            <a:r>
              <a:rPr lang="en-US" sz="3600" dirty="0"/>
              <a:t> lips, giving thanks to His name.</a:t>
            </a:r>
            <a:endParaRPr lang="en-US" sz="3600" dirty="0"/>
          </a:p>
        </p:txBody>
      </p:sp>
    </p:spTree>
    <p:extLst>
      <p:ext uri="{BB962C8B-B14F-4D97-AF65-F5344CB8AC3E}">
        <p14:creationId xmlns:p14="http://schemas.microsoft.com/office/powerpoint/2010/main" val="3230887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Focus of Attention</a:t>
            </a:r>
            <a:endParaRPr lang="en-US" sz="6000" dirty="0"/>
          </a:p>
        </p:txBody>
      </p:sp>
      <p:sp>
        <p:nvSpPr>
          <p:cNvPr id="3" name="Content Placeholder 2"/>
          <p:cNvSpPr>
            <a:spLocks noGrp="1"/>
          </p:cNvSpPr>
          <p:nvPr>
            <p:ph idx="1"/>
          </p:nvPr>
        </p:nvSpPr>
        <p:spPr>
          <a:xfrm>
            <a:off x="685800" y="1905000"/>
            <a:ext cx="7772400" cy="4419600"/>
          </a:xfrm>
        </p:spPr>
        <p:txBody>
          <a:bodyPr>
            <a:normAutofit/>
          </a:bodyPr>
          <a:lstStyle/>
          <a:p>
            <a:endParaRPr lang="en-US" sz="3600" dirty="0" smtClean="0"/>
          </a:p>
          <a:p>
            <a:pPr marL="0" indent="0">
              <a:buNone/>
            </a:pPr>
            <a:r>
              <a:rPr lang="en-US" sz="3600" dirty="0" smtClean="0"/>
              <a:t>Chapter Four: </a:t>
            </a:r>
            <a:r>
              <a:rPr lang="en-US" sz="3600" b="1" dirty="0" smtClean="0"/>
              <a:t>God the Creator</a:t>
            </a:r>
          </a:p>
          <a:p>
            <a:endParaRPr lang="en-US" sz="3600" dirty="0"/>
          </a:p>
          <a:p>
            <a:pPr marL="0" indent="0">
              <a:buNone/>
            </a:pPr>
            <a:r>
              <a:rPr lang="en-US" sz="3600" dirty="0" smtClean="0"/>
              <a:t>Chapter Five: </a:t>
            </a:r>
            <a:r>
              <a:rPr lang="en-US" sz="3600" b="1" dirty="0" smtClean="0"/>
              <a:t>Christ the Redeemer</a:t>
            </a:r>
            <a:endParaRPr lang="en-US" sz="3600" b="1" dirty="0"/>
          </a:p>
        </p:txBody>
      </p:sp>
    </p:spTree>
    <p:extLst>
      <p:ext uri="{BB962C8B-B14F-4D97-AF65-F5344CB8AC3E}">
        <p14:creationId xmlns:p14="http://schemas.microsoft.com/office/powerpoint/2010/main" val="2050473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5:1-4</a:t>
            </a:r>
            <a:endParaRPr lang="en-US" sz="6600"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803994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normAutofit/>
          </a:bodyPr>
          <a:lstStyle/>
          <a:p>
            <a:r>
              <a:rPr lang="en-US" sz="6600" dirty="0" smtClean="0"/>
              <a:t>The Scroll…</a:t>
            </a:r>
            <a:endParaRPr lang="en-US" sz="6600" dirty="0"/>
          </a:p>
        </p:txBody>
      </p:sp>
      <p:sp>
        <p:nvSpPr>
          <p:cNvPr id="3" name="Content Placeholder 2"/>
          <p:cNvSpPr>
            <a:spLocks noGrp="1"/>
          </p:cNvSpPr>
          <p:nvPr>
            <p:ph idx="1"/>
          </p:nvPr>
        </p:nvSpPr>
        <p:spPr>
          <a:xfrm>
            <a:off x="685800" y="1752600"/>
            <a:ext cx="7772400" cy="4572000"/>
          </a:xfrm>
        </p:spPr>
        <p:txBody>
          <a:bodyPr>
            <a:normAutofit/>
          </a:bodyPr>
          <a:lstStyle/>
          <a:p>
            <a:r>
              <a:rPr lang="en-US" sz="3600" b="1" dirty="0"/>
              <a:t>the official document</a:t>
            </a:r>
            <a:r>
              <a:rPr lang="en-US" sz="3600" dirty="0"/>
              <a:t> which determines the great crisis and climax of all of human history</a:t>
            </a:r>
            <a:r>
              <a:rPr lang="en-US" sz="3600" dirty="0" smtClean="0"/>
              <a:t>!</a:t>
            </a:r>
          </a:p>
          <a:p>
            <a:endParaRPr lang="en-US" sz="3600" dirty="0"/>
          </a:p>
          <a:p>
            <a:r>
              <a:rPr lang="en-US" sz="3600" dirty="0"/>
              <a:t>It is </a:t>
            </a:r>
            <a:r>
              <a:rPr lang="en-US" sz="3600" b="1" dirty="0"/>
              <a:t>Christ’s “title deed”</a:t>
            </a:r>
            <a:r>
              <a:rPr lang="en-US" sz="3600" dirty="0"/>
              <a:t> to all that the Father promised Him because of His sacrifice on the Cross.</a:t>
            </a:r>
            <a:endParaRPr lang="en-US" sz="3600" dirty="0"/>
          </a:p>
        </p:txBody>
      </p:sp>
    </p:spTree>
    <p:extLst>
      <p:ext uri="{BB962C8B-B14F-4D97-AF65-F5344CB8AC3E}">
        <p14:creationId xmlns:p14="http://schemas.microsoft.com/office/powerpoint/2010/main" val="4509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Psalm 2:7-8</a:t>
            </a:r>
            <a:endParaRPr lang="en-US" sz="6600" dirty="0"/>
          </a:p>
        </p:txBody>
      </p:sp>
      <p:sp>
        <p:nvSpPr>
          <p:cNvPr id="3" name="Content Placeholder 2"/>
          <p:cNvSpPr>
            <a:spLocks noGrp="1"/>
          </p:cNvSpPr>
          <p:nvPr>
            <p:ph idx="1"/>
          </p:nvPr>
        </p:nvSpPr>
        <p:spPr>
          <a:xfrm>
            <a:off x="762000" y="1981200"/>
            <a:ext cx="7620000" cy="4343400"/>
          </a:xfrm>
        </p:spPr>
        <p:txBody>
          <a:bodyPr>
            <a:normAutofit/>
          </a:bodyPr>
          <a:lstStyle/>
          <a:p>
            <a:pPr marL="0" indent="0" algn="just">
              <a:buNone/>
            </a:pPr>
            <a:r>
              <a:rPr lang="en-US" sz="3600" baseline="30000" dirty="0"/>
              <a:t>7</a:t>
            </a:r>
            <a:r>
              <a:rPr lang="en-US" sz="3600" dirty="0"/>
              <a:t> "I will declare the decree: The LORD has said to Me, 'You </a:t>
            </a:r>
            <a:r>
              <a:rPr lang="en-US" sz="3600" i="1" dirty="0"/>
              <a:t>are</a:t>
            </a:r>
            <a:r>
              <a:rPr lang="en-US" sz="3600" dirty="0"/>
              <a:t> My Son, Today I have begotten You. </a:t>
            </a:r>
            <a:r>
              <a:rPr lang="en-US" sz="3600" baseline="30000" dirty="0"/>
              <a:t>8</a:t>
            </a:r>
            <a:r>
              <a:rPr lang="en-US" sz="3600" dirty="0"/>
              <a:t> Ask of Me, and I will give </a:t>
            </a:r>
            <a:r>
              <a:rPr lang="en-US" sz="3600" i="1" dirty="0"/>
              <a:t>You</a:t>
            </a:r>
            <a:r>
              <a:rPr lang="en-US" sz="3600" dirty="0"/>
              <a:t> The nations </a:t>
            </a:r>
            <a:r>
              <a:rPr lang="en-US" sz="3600" i="1" dirty="0"/>
              <a:t>for</a:t>
            </a:r>
            <a:r>
              <a:rPr lang="en-US" sz="3600" dirty="0"/>
              <a:t> Your inheritance, And the ends of the earth </a:t>
            </a:r>
            <a:r>
              <a:rPr lang="en-US" sz="3600" i="1" dirty="0"/>
              <a:t>for</a:t>
            </a:r>
            <a:r>
              <a:rPr lang="en-US" sz="3600" dirty="0"/>
              <a:t> Your possession.</a:t>
            </a:r>
            <a:endParaRPr lang="en-US" sz="3600" dirty="0"/>
          </a:p>
        </p:txBody>
      </p:sp>
    </p:spTree>
    <p:extLst>
      <p:ext uri="{BB962C8B-B14F-4D97-AF65-F5344CB8AC3E}">
        <p14:creationId xmlns:p14="http://schemas.microsoft.com/office/powerpoint/2010/main" val="3362191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Hebrews 1:1-2</a:t>
            </a:r>
            <a:endParaRPr lang="en-US" sz="6600" dirty="0"/>
          </a:p>
        </p:txBody>
      </p:sp>
      <p:sp>
        <p:nvSpPr>
          <p:cNvPr id="3" name="Content Placeholder 2"/>
          <p:cNvSpPr>
            <a:spLocks noGrp="1"/>
          </p:cNvSpPr>
          <p:nvPr>
            <p:ph idx="1"/>
          </p:nvPr>
        </p:nvSpPr>
        <p:spPr>
          <a:xfrm>
            <a:off x="762000" y="1905000"/>
            <a:ext cx="7620000" cy="4343400"/>
          </a:xfrm>
        </p:spPr>
        <p:txBody>
          <a:bodyPr>
            <a:normAutofit/>
          </a:bodyPr>
          <a:lstStyle/>
          <a:p>
            <a:pPr marL="0" indent="0" algn="just">
              <a:buNone/>
            </a:pPr>
            <a:r>
              <a:rPr lang="en-US" sz="3600" baseline="30000" dirty="0"/>
              <a:t>1</a:t>
            </a:r>
            <a:r>
              <a:rPr lang="en-US" sz="3600" dirty="0"/>
              <a:t> God, who at various times and in various ways spoke in time past to the fathers by the prophets, </a:t>
            </a:r>
            <a:r>
              <a:rPr lang="en-US" sz="3600" baseline="30000" dirty="0"/>
              <a:t>2</a:t>
            </a:r>
            <a:r>
              <a:rPr lang="en-US" sz="3600" dirty="0"/>
              <a:t> has in these last days spoken to us by </a:t>
            </a:r>
            <a:r>
              <a:rPr lang="en-US" sz="3600" i="1" dirty="0"/>
              <a:t>His</a:t>
            </a:r>
            <a:r>
              <a:rPr lang="en-US" sz="3600" dirty="0"/>
              <a:t> Son, </a:t>
            </a:r>
            <a:r>
              <a:rPr lang="en-US" sz="3600" b="1" i="1" u="sng" dirty="0"/>
              <a:t>whom He has appointed heir of all things</a:t>
            </a:r>
            <a:r>
              <a:rPr lang="en-US" sz="3600" dirty="0"/>
              <a:t>, through whom also He made the worlds;</a:t>
            </a:r>
            <a:endParaRPr lang="en-US" sz="3600" dirty="0"/>
          </a:p>
        </p:txBody>
      </p:sp>
    </p:spTree>
    <p:extLst>
      <p:ext uri="{BB962C8B-B14F-4D97-AF65-F5344CB8AC3E}">
        <p14:creationId xmlns:p14="http://schemas.microsoft.com/office/powerpoint/2010/main" val="1202131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normAutofit/>
          </a:bodyPr>
          <a:lstStyle/>
          <a:p>
            <a:r>
              <a:rPr lang="en-US" sz="6600" dirty="0" smtClean="0"/>
              <a:t>Daniel 12:8-9</a:t>
            </a:r>
            <a:endParaRPr lang="en-US" sz="6600" dirty="0"/>
          </a:p>
        </p:txBody>
      </p:sp>
      <p:sp>
        <p:nvSpPr>
          <p:cNvPr id="3" name="Content Placeholder 2"/>
          <p:cNvSpPr>
            <a:spLocks noGrp="1"/>
          </p:cNvSpPr>
          <p:nvPr>
            <p:ph idx="1"/>
          </p:nvPr>
        </p:nvSpPr>
        <p:spPr>
          <a:xfrm>
            <a:off x="762000" y="1905000"/>
            <a:ext cx="7620000" cy="4419600"/>
          </a:xfrm>
        </p:spPr>
        <p:txBody>
          <a:bodyPr>
            <a:normAutofit/>
          </a:bodyPr>
          <a:lstStyle/>
          <a:p>
            <a:pPr marL="0" indent="0" algn="just">
              <a:buNone/>
            </a:pPr>
            <a:r>
              <a:rPr lang="en-US" sz="3600" baseline="30000" dirty="0"/>
              <a:t>8</a:t>
            </a:r>
            <a:r>
              <a:rPr lang="en-US" sz="3600" dirty="0"/>
              <a:t> Although I heard, I did not understand. Then I said, "My lord, what </a:t>
            </a:r>
            <a:r>
              <a:rPr lang="en-US" sz="3600" i="1" dirty="0"/>
              <a:t>shall be</a:t>
            </a:r>
            <a:r>
              <a:rPr lang="en-US" sz="3600" dirty="0"/>
              <a:t> the end of these </a:t>
            </a:r>
            <a:r>
              <a:rPr lang="en-US" sz="3600" i="1" dirty="0"/>
              <a:t>things?"</a:t>
            </a:r>
            <a:r>
              <a:rPr lang="en-US" sz="3600" dirty="0"/>
              <a:t> </a:t>
            </a:r>
            <a:r>
              <a:rPr lang="en-US" sz="3600" baseline="30000" dirty="0"/>
              <a:t>9 </a:t>
            </a:r>
            <a:r>
              <a:rPr lang="en-US" sz="3600" dirty="0"/>
              <a:t>And he said, "Go </a:t>
            </a:r>
            <a:r>
              <a:rPr lang="en-US" sz="3600" i="1" dirty="0"/>
              <a:t>your way,</a:t>
            </a:r>
            <a:r>
              <a:rPr lang="en-US" sz="3600" dirty="0"/>
              <a:t> Daniel, for the words </a:t>
            </a:r>
            <a:r>
              <a:rPr lang="en-US" sz="3600" i="1" dirty="0"/>
              <a:t>are</a:t>
            </a:r>
            <a:r>
              <a:rPr lang="en-US" sz="3600" dirty="0"/>
              <a:t> closed up and sealed till the time of the end.</a:t>
            </a:r>
            <a:endParaRPr lang="en-US" sz="3600" dirty="0"/>
          </a:p>
        </p:txBody>
      </p:sp>
    </p:spTree>
    <p:extLst>
      <p:ext uri="{BB962C8B-B14F-4D97-AF65-F5344CB8AC3E}">
        <p14:creationId xmlns:p14="http://schemas.microsoft.com/office/powerpoint/2010/main" val="3427253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4:9</a:t>
            </a:r>
            <a:endParaRPr lang="en-US" sz="6600" dirty="0"/>
          </a:p>
        </p:txBody>
      </p:sp>
      <p:sp>
        <p:nvSpPr>
          <p:cNvPr id="3" name="Content Placeholder 2"/>
          <p:cNvSpPr>
            <a:spLocks noGrp="1"/>
          </p:cNvSpPr>
          <p:nvPr>
            <p:ph idx="1"/>
          </p:nvPr>
        </p:nvSpPr>
        <p:spPr>
          <a:xfrm>
            <a:off x="914400" y="2133600"/>
            <a:ext cx="7315200" cy="3962400"/>
          </a:xfrm>
        </p:spPr>
        <p:txBody>
          <a:bodyPr>
            <a:normAutofit/>
          </a:bodyPr>
          <a:lstStyle/>
          <a:p>
            <a:pPr marL="0" indent="0" algn="just">
              <a:buNone/>
            </a:pPr>
            <a:r>
              <a:rPr lang="en-US" sz="3600" dirty="0"/>
              <a:t>Whenever the living creatures give glory and honor and thanks to Him who sits on the throne, who lives forever and ever,</a:t>
            </a:r>
          </a:p>
        </p:txBody>
      </p:sp>
    </p:spTree>
    <p:extLst>
      <p:ext uri="{BB962C8B-B14F-4D97-AF65-F5344CB8AC3E}">
        <p14:creationId xmlns:p14="http://schemas.microsoft.com/office/powerpoint/2010/main" val="1638627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normAutofit/>
          </a:bodyPr>
          <a:lstStyle/>
          <a:p>
            <a:r>
              <a:rPr lang="en-US" sz="6600" dirty="0" smtClean="0"/>
              <a:t>Ezekiel 2:9-10</a:t>
            </a:r>
            <a:endParaRPr lang="en-US" sz="6600" dirty="0"/>
          </a:p>
        </p:txBody>
      </p:sp>
      <p:sp>
        <p:nvSpPr>
          <p:cNvPr id="3" name="Content Placeholder 2"/>
          <p:cNvSpPr>
            <a:spLocks noGrp="1"/>
          </p:cNvSpPr>
          <p:nvPr>
            <p:ph idx="1"/>
          </p:nvPr>
        </p:nvSpPr>
        <p:spPr>
          <a:xfrm>
            <a:off x="762000" y="1828800"/>
            <a:ext cx="7543800" cy="4343400"/>
          </a:xfrm>
        </p:spPr>
        <p:txBody>
          <a:bodyPr>
            <a:noAutofit/>
          </a:bodyPr>
          <a:lstStyle/>
          <a:p>
            <a:pPr marL="0" indent="0" algn="just">
              <a:buNone/>
            </a:pPr>
            <a:r>
              <a:rPr lang="en-US" sz="3600" baseline="30000" dirty="0"/>
              <a:t>9</a:t>
            </a:r>
            <a:r>
              <a:rPr lang="en-US" sz="3600" dirty="0"/>
              <a:t> Now when I looked, there was a hand stretched out to me; and behold, a scroll of a book </a:t>
            </a:r>
            <a:r>
              <a:rPr lang="en-US" sz="3600" i="1" dirty="0"/>
              <a:t>was</a:t>
            </a:r>
            <a:r>
              <a:rPr lang="en-US" sz="3600" dirty="0"/>
              <a:t> in it. </a:t>
            </a:r>
            <a:r>
              <a:rPr lang="en-US" sz="3600" baseline="30000" dirty="0"/>
              <a:t>10</a:t>
            </a:r>
            <a:r>
              <a:rPr lang="en-US" sz="3600" dirty="0"/>
              <a:t> Then He spread it before me; and </a:t>
            </a:r>
            <a:r>
              <a:rPr lang="en-US" sz="3600" i="1" dirty="0"/>
              <a:t>there was</a:t>
            </a:r>
            <a:r>
              <a:rPr lang="en-US" sz="3600" dirty="0"/>
              <a:t> writing on the inside and on the outside, and written on it </a:t>
            </a:r>
            <a:r>
              <a:rPr lang="en-US" sz="3600" i="1" dirty="0"/>
              <a:t>were</a:t>
            </a:r>
            <a:r>
              <a:rPr lang="en-US" sz="3600" dirty="0"/>
              <a:t> lamentations and mourning and woe.</a:t>
            </a:r>
            <a:endParaRPr lang="en-US" sz="3600" dirty="0"/>
          </a:p>
        </p:txBody>
      </p:sp>
    </p:spTree>
    <p:extLst>
      <p:ext uri="{BB962C8B-B14F-4D97-AF65-F5344CB8AC3E}">
        <p14:creationId xmlns:p14="http://schemas.microsoft.com/office/powerpoint/2010/main" val="2560827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normAutofit/>
          </a:bodyPr>
          <a:lstStyle/>
          <a:p>
            <a:r>
              <a:rPr lang="en-US" sz="6600" dirty="0" smtClean="0"/>
              <a:t>2 Timothy 4:7-8</a:t>
            </a:r>
            <a:endParaRPr lang="en-US" sz="6600" dirty="0"/>
          </a:p>
        </p:txBody>
      </p:sp>
      <p:sp>
        <p:nvSpPr>
          <p:cNvPr id="3" name="Content Placeholder 2"/>
          <p:cNvSpPr>
            <a:spLocks noGrp="1"/>
          </p:cNvSpPr>
          <p:nvPr>
            <p:ph idx="1"/>
          </p:nvPr>
        </p:nvSpPr>
        <p:spPr>
          <a:xfrm>
            <a:off x="762000" y="1752600"/>
            <a:ext cx="7620000" cy="4267200"/>
          </a:xfrm>
        </p:spPr>
        <p:txBody>
          <a:bodyPr>
            <a:noAutofit/>
          </a:bodyPr>
          <a:lstStyle/>
          <a:p>
            <a:pPr marL="0" indent="0" algn="just">
              <a:buNone/>
            </a:pPr>
            <a:r>
              <a:rPr lang="en-US" sz="3600" baseline="30000" dirty="0"/>
              <a:t>7</a:t>
            </a:r>
            <a:r>
              <a:rPr lang="en-US" sz="3600" dirty="0"/>
              <a:t> I have fought the good fight, I have finished the race, I have kept the faith. </a:t>
            </a:r>
            <a:r>
              <a:rPr lang="en-US" sz="3600" baseline="30000" dirty="0"/>
              <a:t>8</a:t>
            </a:r>
            <a:r>
              <a:rPr lang="en-US" sz="3600" dirty="0"/>
              <a:t> Finally, there is laid up for me the crown of righteousness, which the Lord, the righteous Judge, will give to me on that Day, and not to me only </a:t>
            </a:r>
            <a:r>
              <a:rPr lang="en-US" sz="3600" b="1" dirty="0"/>
              <a:t>but also to all who have loved His appearing</a:t>
            </a:r>
            <a:r>
              <a:rPr lang="en-US" sz="3600" dirty="0"/>
              <a:t>.</a:t>
            </a:r>
            <a:endParaRPr lang="en-US" sz="3600" dirty="0"/>
          </a:p>
        </p:txBody>
      </p:sp>
    </p:spTree>
    <p:extLst>
      <p:ext uri="{BB962C8B-B14F-4D97-AF65-F5344CB8AC3E}">
        <p14:creationId xmlns:p14="http://schemas.microsoft.com/office/powerpoint/2010/main" val="3042234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4:10</a:t>
            </a:r>
            <a:endParaRPr lang="en-US" sz="6600" dirty="0"/>
          </a:p>
        </p:txBody>
      </p:sp>
      <p:sp>
        <p:nvSpPr>
          <p:cNvPr id="3" name="Content Placeholder 2"/>
          <p:cNvSpPr>
            <a:spLocks noGrp="1"/>
          </p:cNvSpPr>
          <p:nvPr>
            <p:ph idx="1"/>
          </p:nvPr>
        </p:nvSpPr>
        <p:spPr>
          <a:xfrm>
            <a:off x="914400" y="2133600"/>
            <a:ext cx="7315200" cy="3962400"/>
          </a:xfrm>
        </p:spPr>
        <p:txBody>
          <a:bodyPr>
            <a:normAutofit/>
          </a:bodyPr>
          <a:lstStyle/>
          <a:p>
            <a:pPr marL="0" indent="0" algn="just">
              <a:buNone/>
            </a:pPr>
            <a:r>
              <a:rPr lang="en-US" sz="3600" dirty="0"/>
              <a:t>the twenty-four elders fall down before Him who sits on the throne and worship Him who lives forever and ever, and cast their crowns before the throne, saying:</a:t>
            </a:r>
          </a:p>
        </p:txBody>
      </p:sp>
    </p:spTree>
    <p:extLst>
      <p:ext uri="{BB962C8B-B14F-4D97-AF65-F5344CB8AC3E}">
        <p14:creationId xmlns:p14="http://schemas.microsoft.com/office/powerpoint/2010/main" val="666569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4:11</a:t>
            </a:r>
            <a:endParaRPr lang="en-US" sz="6600" dirty="0"/>
          </a:p>
        </p:txBody>
      </p:sp>
      <p:sp>
        <p:nvSpPr>
          <p:cNvPr id="3" name="Content Placeholder 2"/>
          <p:cNvSpPr>
            <a:spLocks noGrp="1"/>
          </p:cNvSpPr>
          <p:nvPr>
            <p:ph idx="1"/>
          </p:nvPr>
        </p:nvSpPr>
        <p:spPr>
          <a:xfrm>
            <a:off x="762000" y="2133600"/>
            <a:ext cx="7620000" cy="4114800"/>
          </a:xfrm>
        </p:spPr>
        <p:txBody>
          <a:bodyPr>
            <a:normAutofit/>
          </a:bodyPr>
          <a:lstStyle/>
          <a:p>
            <a:pPr marL="0" indent="0" algn="just">
              <a:buNone/>
            </a:pPr>
            <a:r>
              <a:rPr lang="en-US" sz="3600" dirty="0"/>
              <a:t>"You are worthy, O Lord, To receive glory and honor and power; For You created all things, And by Your will they exist and were created."</a:t>
            </a:r>
          </a:p>
        </p:txBody>
      </p:sp>
    </p:spTree>
    <p:extLst>
      <p:ext uri="{BB962C8B-B14F-4D97-AF65-F5344CB8AC3E}">
        <p14:creationId xmlns:p14="http://schemas.microsoft.com/office/powerpoint/2010/main" val="2868745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1" y="-1"/>
            <a:ext cx="9181381"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672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4:11</a:t>
            </a:r>
            <a:endParaRPr lang="en-US" sz="6600" dirty="0"/>
          </a:p>
        </p:txBody>
      </p:sp>
      <p:sp>
        <p:nvSpPr>
          <p:cNvPr id="3" name="Content Placeholder 2"/>
          <p:cNvSpPr>
            <a:spLocks noGrp="1"/>
          </p:cNvSpPr>
          <p:nvPr>
            <p:ph idx="1"/>
          </p:nvPr>
        </p:nvSpPr>
        <p:spPr>
          <a:xfrm>
            <a:off x="762000" y="1905000"/>
            <a:ext cx="7620000" cy="4343400"/>
          </a:xfrm>
        </p:spPr>
        <p:txBody>
          <a:bodyPr>
            <a:normAutofit/>
          </a:bodyPr>
          <a:lstStyle/>
          <a:p>
            <a:pPr marL="0" indent="0" algn="just">
              <a:buNone/>
            </a:pPr>
            <a:r>
              <a:rPr lang="en-US" sz="3600" dirty="0"/>
              <a:t>"You are </a:t>
            </a:r>
            <a:r>
              <a:rPr lang="en-US" sz="3600" b="1" i="1" u="sng" dirty="0"/>
              <a:t>worthy</a:t>
            </a:r>
            <a:r>
              <a:rPr lang="en-US" sz="3600" dirty="0"/>
              <a:t>, O Lord, To receive glory and honor and power; For You created all things, And by Your will they exist and were created."</a:t>
            </a:r>
            <a:endParaRPr lang="en-US" sz="3600" dirty="0"/>
          </a:p>
        </p:txBody>
      </p:sp>
    </p:spTree>
    <p:extLst>
      <p:ext uri="{BB962C8B-B14F-4D97-AF65-F5344CB8AC3E}">
        <p14:creationId xmlns:p14="http://schemas.microsoft.com/office/powerpoint/2010/main" val="292577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Revelation 5:12</a:t>
            </a:r>
            <a:endParaRPr lang="en-US" sz="6600" dirty="0"/>
          </a:p>
        </p:txBody>
      </p:sp>
      <p:sp>
        <p:nvSpPr>
          <p:cNvPr id="3" name="Content Placeholder 2"/>
          <p:cNvSpPr>
            <a:spLocks noGrp="1"/>
          </p:cNvSpPr>
          <p:nvPr>
            <p:ph idx="1"/>
          </p:nvPr>
        </p:nvSpPr>
        <p:spPr>
          <a:xfrm>
            <a:off x="762000" y="1981200"/>
            <a:ext cx="7620000" cy="4191000"/>
          </a:xfrm>
        </p:spPr>
        <p:txBody>
          <a:bodyPr>
            <a:normAutofit/>
          </a:bodyPr>
          <a:lstStyle/>
          <a:p>
            <a:pPr marL="0" indent="0" algn="just">
              <a:buNone/>
            </a:pPr>
            <a:r>
              <a:rPr lang="en-US" sz="3600" dirty="0"/>
              <a:t>saying with a loud voice: "</a:t>
            </a:r>
            <a:r>
              <a:rPr lang="en-US" sz="3600" b="1" i="1" u="sng" dirty="0"/>
              <a:t>Worthy</a:t>
            </a:r>
            <a:r>
              <a:rPr lang="en-US" sz="3600" dirty="0"/>
              <a:t> is the Lamb who was slain To receive power and riches and wisdom, And strength and honor and glory and blessing!"</a:t>
            </a:r>
            <a:endParaRPr lang="en-US" sz="3600" dirty="0"/>
          </a:p>
        </p:txBody>
      </p:sp>
    </p:spTree>
    <p:extLst>
      <p:ext uri="{BB962C8B-B14F-4D97-AF65-F5344CB8AC3E}">
        <p14:creationId xmlns:p14="http://schemas.microsoft.com/office/powerpoint/2010/main" val="2647833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7582"/>
            <a:ext cx="7315199" cy="1202485"/>
          </a:xfrm>
        </p:spPr>
        <p:txBody>
          <a:bodyPr>
            <a:noAutofit/>
          </a:bodyPr>
          <a:lstStyle/>
          <a:p>
            <a:r>
              <a:rPr lang="en-US" sz="4800" b="1" dirty="0"/>
              <a:t>To </a:t>
            </a:r>
            <a:r>
              <a:rPr lang="en-US" sz="4800" b="1" dirty="0" smtClean="0"/>
              <a:t>Ascribe </a:t>
            </a:r>
            <a:r>
              <a:rPr lang="en-US" sz="4800" b="1" dirty="0"/>
              <a:t>or </a:t>
            </a:r>
            <a:r>
              <a:rPr lang="en-US" sz="4800" b="1" dirty="0" smtClean="0"/>
              <a:t>Attribute </a:t>
            </a:r>
            <a:r>
              <a:rPr lang="en-US" sz="4800" b="1" dirty="0"/>
              <a:t>W</a:t>
            </a:r>
            <a:r>
              <a:rPr lang="en-US" sz="4800" b="1" dirty="0" smtClean="0"/>
              <a:t>orth </a:t>
            </a:r>
            <a:r>
              <a:rPr lang="en-US" sz="4800" b="1" dirty="0"/>
              <a:t>unto the Lord</a:t>
            </a:r>
            <a:endParaRPr lang="en-US" sz="4800" dirty="0"/>
          </a:p>
        </p:txBody>
      </p:sp>
      <p:sp>
        <p:nvSpPr>
          <p:cNvPr id="3" name="Content Placeholder 2"/>
          <p:cNvSpPr>
            <a:spLocks noGrp="1"/>
          </p:cNvSpPr>
          <p:nvPr>
            <p:ph idx="1"/>
          </p:nvPr>
        </p:nvSpPr>
        <p:spPr>
          <a:xfrm>
            <a:off x="914400" y="2133600"/>
            <a:ext cx="7315200" cy="3962400"/>
          </a:xfrm>
        </p:spPr>
        <p:txBody>
          <a:bodyPr/>
          <a:lstStyle/>
          <a:p>
            <a:endParaRPr lang="en-US" dirty="0" smtClean="0"/>
          </a:p>
          <a:p>
            <a:pPr marL="0" indent="0" algn="ctr">
              <a:buNone/>
            </a:pPr>
            <a:r>
              <a:rPr lang="en-US" sz="4400" dirty="0" smtClean="0"/>
              <a:t>to </a:t>
            </a:r>
            <a:r>
              <a:rPr lang="en-US" sz="4400" dirty="0"/>
              <a:t>use </a:t>
            </a:r>
            <a:r>
              <a:rPr lang="en-US" sz="4400" b="1" i="1" u="sng" dirty="0"/>
              <a:t>all</a:t>
            </a:r>
            <a:r>
              <a:rPr lang="en-US" sz="4400" dirty="0"/>
              <a:t> that we are and have to praise God for </a:t>
            </a:r>
            <a:r>
              <a:rPr lang="en-US" sz="4400" b="1" i="1" u="sng" dirty="0"/>
              <a:t>all</a:t>
            </a:r>
            <a:r>
              <a:rPr lang="en-US" sz="4400" dirty="0"/>
              <a:t> that He is and </a:t>
            </a:r>
            <a:r>
              <a:rPr lang="en-US" sz="4400" dirty="0" smtClean="0"/>
              <a:t>does!</a:t>
            </a:r>
            <a:endParaRPr lang="en-US" sz="4400" dirty="0"/>
          </a:p>
        </p:txBody>
      </p:sp>
    </p:spTree>
    <p:extLst>
      <p:ext uri="{BB962C8B-B14F-4D97-AF65-F5344CB8AC3E}">
        <p14:creationId xmlns:p14="http://schemas.microsoft.com/office/powerpoint/2010/main" val="6876181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429</TotalTime>
  <Words>705</Words>
  <Application>Microsoft Office PowerPoint</Application>
  <PresentationFormat>On-screen Show (4:3)</PresentationFormat>
  <Paragraphs>68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Pushpin</vt:lpstr>
      <vt:lpstr>Revelation 4-5</vt:lpstr>
      <vt:lpstr>Revelation 4:8</vt:lpstr>
      <vt:lpstr>Revelation 4:9</vt:lpstr>
      <vt:lpstr>Revelation 4:10</vt:lpstr>
      <vt:lpstr>Revelation 4:11</vt:lpstr>
      <vt:lpstr>PowerPoint Presentation</vt:lpstr>
      <vt:lpstr>Revelation 4:11</vt:lpstr>
      <vt:lpstr>Revelation 5:12</vt:lpstr>
      <vt:lpstr>To Ascribe or Attribute Worth unto the Lord</vt:lpstr>
      <vt:lpstr>John 1:18</vt:lpstr>
      <vt:lpstr>John 14:9</vt:lpstr>
      <vt:lpstr>1 John 1:2-3</vt:lpstr>
      <vt:lpstr>H.G. Wells</vt:lpstr>
      <vt:lpstr>Lord Byron</vt:lpstr>
      <vt:lpstr>Henry David Thoreau</vt:lpstr>
      <vt:lpstr>Ralph Barton</vt:lpstr>
      <vt:lpstr>PowerPoint Presentation</vt:lpstr>
      <vt:lpstr>Revelation 4:8</vt:lpstr>
      <vt:lpstr>Isaiah 6:3</vt:lpstr>
      <vt:lpstr>Revelation 4:9-11</vt:lpstr>
      <vt:lpstr>John 1:3</vt:lpstr>
      <vt:lpstr>Colossians 1:16-17</vt:lpstr>
      <vt:lpstr>Hebrews 13:15</vt:lpstr>
      <vt:lpstr>Focus of Attention</vt:lpstr>
      <vt:lpstr>Revelation 5:1-4</vt:lpstr>
      <vt:lpstr>The Scroll…</vt:lpstr>
      <vt:lpstr>Psalm 2:7-8</vt:lpstr>
      <vt:lpstr>Hebrews 1:1-2</vt:lpstr>
      <vt:lpstr>Daniel 12:8-9</vt:lpstr>
      <vt:lpstr>Ezekiel 2:9-10</vt:lpstr>
      <vt:lpstr>2 Timothy 4:7-8</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4-5</dc:title>
  <dc:creator>Charlie</dc:creator>
  <cp:lastModifiedBy>Charlie</cp:lastModifiedBy>
  <cp:revision>16</cp:revision>
  <dcterms:created xsi:type="dcterms:W3CDTF">2013-03-26T20:02:15Z</dcterms:created>
  <dcterms:modified xsi:type="dcterms:W3CDTF">2013-03-27T23:35:10Z</dcterms:modified>
</cp:coreProperties>
</file>