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5FAF8BD7-7416-4A54-A09D-C86F3AE02CEC}" type="datetimeFigureOut">
              <a:rPr lang="en-US" smtClean="0"/>
              <a:t>3/20/2013</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8606DBCD-B21F-4116-9CB1-297DF38CCB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F8BD7-7416-4A54-A09D-C86F3AE02CEC}" type="datetimeFigureOut">
              <a:rPr lang="en-US" smtClean="0"/>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6DBCD-B21F-4116-9CB1-297DF38CCBB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F8BD7-7416-4A54-A09D-C86F3AE02CEC}" type="datetimeFigureOut">
              <a:rPr lang="en-US" smtClean="0"/>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6DBCD-B21F-4116-9CB1-297DF38CCB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F8BD7-7416-4A54-A09D-C86F3AE02CEC}" type="datetimeFigureOut">
              <a:rPr lang="en-US" smtClean="0"/>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6DBCD-B21F-4116-9CB1-297DF38CCB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AF8BD7-7416-4A54-A09D-C86F3AE02CEC}" type="datetimeFigureOut">
              <a:rPr lang="en-US" smtClean="0"/>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6DBCD-B21F-4116-9CB1-297DF38CCBB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FAF8BD7-7416-4A54-A09D-C86F3AE02CEC}" type="datetimeFigureOut">
              <a:rPr lang="en-US" smtClean="0"/>
              <a:t>3/20/2013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06DBCD-B21F-4116-9CB1-297DF38CCBB2}"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FAF8BD7-7416-4A54-A09D-C86F3AE02CEC}" type="datetimeFigureOut">
              <a:rPr lang="en-US" smtClean="0"/>
              <a:t>3/20/2013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06DBCD-B21F-4116-9CB1-297DF38CCBB2}"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AF8BD7-7416-4A54-A09D-C86F3AE02CEC}" type="datetimeFigureOut">
              <a:rPr lang="en-US" smtClean="0"/>
              <a:t>3/20/2013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06DBCD-B21F-4116-9CB1-297DF38CCB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F8BD7-7416-4A54-A09D-C86F3AE02CEC}" type="datetimeFigureOut">
              <a:rPr lang="en-US" smtClean="0"/>
              <a:t>3/20/2013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06DBCD-B21F-4116-9CB1-297DF38CCB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5FAF8BD7-7416-4A54-A09D-C86F3AE02CEC}" type="datetimeFigureOut">
              <a:rPr lang="en-US" smtClean="0"/>
              <a:t>3/20/2013</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8606DBCD-B21F-4116-9CB1-297DF38CCB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5FAF8BD7-7416-4A54-A09D-C86F3AE02CEC}" type="datetimeFigureOut">
              <a:rPr lang="en-US" smtClean="0"/>
              <a:t>3/20/2013</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8606DBCD-B21F-4116-9CB1-297DF38CCB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5FAF8BD7-7416-4A54-A09D-C86F3AE02CEC}" type="datetimeFigureOut">
              <a:rPr lang="en-US" smtClean="0"/>
              <a:t>3/20/2013</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8606DBCD-B21F-4116-9CB1-297DF38CCB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t>Revelation 4:4-11</a:t>
            </a:r>
            <a:endParaRPr lang="en-US" sz="6000" dirty="0"/>
          </a:p>
        </p:txBody>
      </p:sp>
      <p:sp>
        <p:nvSpPr>
          <p:cNvPr id="3" name="Subtitle 2"/>
          <p:cNvSpPr>
            <a:spLocks noGrp="1"/>
          </p:cNvSpPr>
          <p:nvPr>
            <p:ph type="subTitle" idx="1"/>
          </p:nvPr>
        </p:nvSpPr>
        <p:spPr/>
        <p:txBody>
          <a:bodyPr>
            <a:noAutofit/>
          </a:bodyPr>
          <a:lstStyle/>
          <a:p>
            <a:r>
              <a:rPr lang="en-US" sz="2800" dirty="0" smtClean="0"/>
              <a:t>Wednesday, March 20, 2013</a:t>
            </a:r>
          </a:p>
          <a:p>
            <a:r>
              <a:rPr lang="en-US" sz="2800" dirty="0" smtClean="0"/>
              <a:t>Calvary Chapel of El Paso</a:t>
            </a:r>
          </a:p>
          <a:p>
            <a:r>
              <a:rPr lang="en-US" sz="2800" dirty="0" smtClean="0"/>
              <a:t>Pastor Charlie Flores</a:t>
            </a:r>
            <a:endParaRPr lang="en-US" sz="2800" dirty="0"/>
          </a:p>
        </p:txBody>
      </p:sp>
    </p:spTree>
    <p:extLst>
      <p:ext uri="{BB962C8B-B14F-4D97-AF65-F5344CB8AC3E}">
        <p14:creationId xmlns:p14="http://schemas.microsoft.com/office/powerpoint/2010/main" val="673065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Philippians 3:20-21</a:t>
            </a:r>
            <a:endParaRPr lang="en-US" sz="6600" dirty="0"/>
          </a:p>
        </p:txBody>
      </p:sp>
      <p:sp>
        <p:nvSpPr>
          <p:cNvPr id="3" name="Content Placeholder 2"/>
          <p:cNvSpPr>
            <a:spLocks noGrp="1"/>
          </p:cNvSpPr>
          <p:nvPr>
            <p:ph idx="1"/>
          </p:nvPr>
        </p:nvSpPr>
        <p:spPr>
          <a:xfrm>
            <a:off x="838200" y="1981200"/>
            <a:ext cx="7467600" cy="4267200"/>
          </a:xfrm>
        </p:spPr>
        <p:txBody>
          <a:bodyPr>
            <a:normAutofit/>
          </a:bodyPr>
          <a:lstStyle/>
          <a:p>
            <a:r>
              <a:rPr lang="en-US" sz="3200" baseline="30000" dirty="0"/>
              <a:t>20 </a:t>
            </a:r>
            <a:r>
              <a:rPr lang="en-US" sz="3200" dirty="0"/>
              <a:t>For our citizenship is in heaven, from which we also eagerly wait for the Savior, the Lord Jesus Christ, </a:t>
            </a:r>
            <a:r>
              <a:rPr lang="en-US" sz="3200" baseline="30000" dirty="0"/>
              <a:t>21 </a:t>
            </a:r>
            <a:r>
              <a:rPr lang="en-US" sz="3200" dirty="0"/>
              <a:t>who will transform our lowly body that it may be conformed to His glorious body, according to the working by which He is able even to subdue all things to Himself</a:t>
            </a:r>
            <a:r>
              <a:rPr lang="en-US" sz="3200" dirty="0" smtClean="0"/>
              <a:t>.</a:t>
            </a:r>
            <a:endParaRPr lang="en-US" sz="3200" dirty="0"/>
          </a:p>
        </p:txBody>
      </p:sp>
    </p:spTree>
    <p:extLst>
      <p:ext uri="{BB962C8B-B14F-4D97-AF65-F5344CB8AC3E}">
        <p14:creationId xmlns:p14="http://schemas.microsoft.com/office/powerpoint/2010/main" val="4050368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Revelation 1:5-6</a:t>
            </a:r>
            <a:endParaRPr lang="en-US" sz="6600" dirty="0"/>
          </a:p>
        </p:txBody>
      </p:sp>
      <p:sp>
        <p:nvSpPr>
          <p:cNvPr id="3" name="Content Placeholder 2"/>
          <p:cNvSpPr>
            <a:spLocks noGrp="1"/>
          </p:cNvSpPr>
          <p:nvPr>
            <p:ph idx="1"/>
          </p:nvPr>
        </p:nvSpPr>
        <p:spPr>
          <a:xfrm>
            <a:off x="838200" y="1981200"/>
            <a:ext cx="7467600" cy="4267200"/>
          </a:xfrm>
        </p:spPr>
        <p:txBody>
          <a:bodyPr>
            <a:normAutofit lnSpcReduction="10000"/>
          </a:bodyPr>
          <a:lstStyle/>
          <a:p>
            <a:r>
              <a:rPr lang="en-US" sz="3200" baseline="30000" dirty="0" smtClean="0"/>
              <a:t>5 </a:t>
            </a:r>
            <a:r>
              <a:rPr lang="en-US" sz="3200" dirty="0" smtClean="0"/>
              <a:t>and from Jesus Christ, the faithful witness, the firstborn from the dead, and the ruler over the kings of the earth. To Him who loved us and washed us from our sins in His own blood, </a:t>
            </a:r>
            <a:r>
              <a:rPr lang="en-US" sz="3200" baseline="30000" dirty="0" smtClean="0"/>
              <a:t>6 </a:t>
            </a:r>
            <a:r>
              <a:rPr lang="en-US" sz="3200" dirty="0" smtClean="0"/>
              <a:t>and has made us kings and priests to His God and Father, to Him </a:t>
            </a:r>
            <a:r>
              <a:rPr lang="en-US" sz="3200" i="1" dirty="0" smtClean="0"/>
              <a:t>be</a:t>
            </a:r>
            <a:r>
              <a:rPr lang="en-US" sz="3200" dirty="0" smtClean="0"/>
              <a:t> glory and dominion forever and ever. Amen.</a:t>
            </a:r>
            <a:endParaRPr lang="en-US" sz="3200" dirty="0"/>
          </a:p>
          <a:p>
            <a:endParaRPr lang="en-US" dirty="0"/>
          </a:p>
        </p:txBody>
      </p:sp>
    </p:spTree>
    <p:extLst>
      <p:ext uri="{BB962C8B-B14F-4D97-AF65-F5344CB8AC3E}">
        <p14:creationId xmlns:p14="http://schemas.microsoft.com/office/powerpoint/2010/main" val="1153622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Revelation 4:5</a:t>
            </a:r>
            <a:endParaRPr lang="en-US" sz="6600" dirty="0"/>
          </a:p>
        </p:txBody>
      </p:sp>
      <p:sp>
        <p:nvSpPr>
          <p:cNvPr id="3" name="Content Placeholder 2"/>
          <p:cNvSpPr>
            <a:spLocks noGrp="1"/>
          </p:cNvSpPr>
          <p:nvPr>
            <p:ph idx="1"/>
          </p:nvPr>
        </p:nvSpPr>
        <p:spPr/>
        <p:txBody>
          <a:bodyPr>
            <a:noAutofit/>
          </a:bodyPr>
          <a:lstStyle/>
          <a:p>
            <a:r>
              <a:rPr lang="en-US" sz="3600" dirty="0"/>
              <a:t>And from the throne proceeded </a:t>
            </a:r>
            <a:r>
              <a:rPr lang="en-US" sz="3600" dirty="0" err="1"/>
              <a:t>lightnings</a:t>
            </a:r>
            <a:r>
              <a:rPr lang="en-US" sz="3600" dirty="0"/>
              <a:t>, </a:t>
            </a:r>
            <a:r>
              <a:rPr lang="en-US" sz="3600" dirty="0" err="1"/>
              <a:t>thunderings</a:t>
            </a:r>
            <a:r>
              <a:rPr lang="en-US" sz="3600" dirty="0"/>
              <a:t>, and voices. Seven lamps of fire </a:t>
            </a:r>
            <a:r>
              <a:rPr lang="en-US" sz="3600" i="1" dirty="0"/>
              <a:t>were</a:t>
            </a:r>
            <a:r>
              <a:rPr lang="en-US" sz="3600" dirty="0"/>
              <a:t> burning before the throne, which are the seven Spirits of God.</a:t>
            </a:r>
            <a:endParaRPr lang="en-US" sz="3600" dirty="0"/>
          </a:p>
        </p:txBody>
      </p:sp>
    </p:spTree>
    <p:extLst>
      <p:ext uri="{BB962C8B-B14F-4D97-AF65-F5344CB8AC3E}">
        <p14:creationId xmlns:p14="http://schemas.microsoft.com/office/powerpoint/2010/main" val="498075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Exodus 19:16</a:t>
            </a:r>
            <a:endParaRPr lang="en-US" sz="6600" dirty="0"/>
          </a:p>
        </p:txBody>
      </p:sp>
      <p:sp>
        <p:nvSpPr>
          <p:cNvPr id="3" name="Content Placeholder 2"/>
          <p:cNvSpPr>
            <a:spLocks noGrp="1"/>
          </p:cNvSpPr>
          <p:nvPr>
            <p:ph idx="1"/>
          </p:nvPr>
        </p:nvSpPr>
        <p:spPr/>
        <p:txBody>
          <a:bodyPr>
            <a:noAutofit/>
          </a:bodyPr>
          <a:lstStyle/>
          <a:p>
            <a:r>
              <a:rPr lang="en-US" sz="3200" dirty="0"/>
              <a:t>Then it came to pass on the third day, in the morning, that there were </a:t>
            </a:r>
            <a:r>
              <a:rPr lang="en-US" sz="3200" dirty="0" err="1"/>
              <a:t>thunderings</a:t>
            </a:r>
            <a:r>
              <a:rPr lang="en-US" sz="3200" dirty="0"/>
              <a:t> and </a:t>
            </a:r>
            <a:r>
              <a:rPr lang="en-US" sz="3200" dirty="0" err="1"/>
              <a:t>lightnings</a:t>
            </a:r>
            <a:r>
              <a:rPr lang="en-US" sz="3200" dirty="0"/>
              <a:t>, and a thick cloud on the mountain; and the sound of the trumpet was very loud, so that all the people who </a:t>
            </a:r>
            <a:r>
              <a:rPr lang="en-US" sz="3200" i="1" dirty="0"/>
              <a:t>were</a:t>
            </a:r>
            <a:r>
              <a:rPr lang="en-US" sz="3200" dirty="0"/>
              <a:t> in the camp trembled.</a:t>
            </a:r>
            <a:endParaRPr lang="en-US" sz="3200" dirty="0"/>
          </a:p>
        </p:txBody>
      </p:sp>
    </p:spTree>
    <p:extLst>
      <p:ext uri="{BB962C8B-B14F-4D97-AF65-F5344CB8AC3E}">
        <p14:creationId xmlns:p14="http://schemas.microsoft.com/office/powerpoint/2010/main" val="13441691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2 Thessalonians 1:6-8</a:t>
            </a:r>
            <a:endParaRPr lang="en-US" sz="5400" dirty="0"/>
          </a:p>
        </p:txBody>
      </p:sp>
      <p:sp>
        <p:nvSpPr>
          <p:cNvPr id="3" name="Content Placeholder 2"/>
          <p:cNvSpPr>
            <a:spLocks noGrp="1"/>
          </p:cNvSpPr>
          <p:nvPr>
            <p:ph idx="1"/>
          </p:nvPr>
        </p:nvSpPr>
        <p:spPr>
          <a:xfrm>
            <a:off x="838200" y="1828800"/>
            <a:ext cx="7467600" cy="4343400"/>
          </a:xfrm>
        </p:spPr>
        <p:txBody>
          <a:bodyPr>
            <a:normAutofit/>
          </a:bodyPr>
          <a:lstStyle/>
          <a:p>
            <a:r>
              <a:rPr lang="en-US" sz="3000" baseline="30000" dirty="0"/>
              <a:t>6 </a:t>
            </a:r>
            <a:r>
              <a:rPr lang="en-US" sz="3000" dirty="0"/>
              <a:t>since </a:t>
            </a:r>
            <a:r>
              <a:rPr lang="en-US" sz="3000" i="1" dirty="0"/>
              <a:t>it is</a:t>
            </a:r>
            <a:r>
              <a:rPr lang="en-US" sz="3000" dirty="0"/>
              <a:t> a righteous thing with God to repay with tribulation those who trouble you, </a:t>
            </a:r>
            <a:r>
              <a:rPr lang="en-US" sz="3000" baseline="30000" dirty="0"/>
              <a:t>7 </a:t>
            </a:r>
            <a:r>
              <a:rPr lang="en-US" sz="3000" dirty="0"/>
              <a:t>and to </a:t>
            </a:r>
            <a:r>
              <a:rPr lang="en-US" sz="3000" i="1" dirty="0"/>
              <a:t>give</a:t>
            </a:r>
            <a:r>
              <a:rPr lang="en-US" sz="3000" dirty="0"/>
              <a:t> you who are troubled rest with us when the Lord Jesus is revealed from heaven with His mighty angels, </a:t>
            </a:r>
            <a:r>
              <a:rPr lang="en-US" sz="3000" baseline="30000" dirty="0"/>
              <a:t>8 </a:t>
            </a:r>
            <a:r>
              <a:rPr lang="en-US" sz="3000" dirty="0"/>
              <a:t>in flaming fire taking vengeance on those who do not know God, and on those who do not obey the gospel of our Lord Jesus Christ.</a:t>
            </a:r>
            <a:endParaRPr lang="en-US" sz="3000" dirty="0"/>
          </a:p>
        </p:txBody>
      </p:sp>
    </p:spTree>
    <p:extLst>
      <p:ext uri="{BB962C8B-B14F-4D97-AF65-F5344CB8AC3E}">
        <p14:creationId xmlns:p14="http://schemas.microsoft.com/office/powerpoint/2010/main" val="2756852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38400"/>
            <a:ext cx="7467600" cy="3200400"/>
          </a:xfrm>
        </p:spPr>
        <p:txBody>
          <a:bodyPr>
            <a:normAutofit/>
          </a:bodyPr>
          <a:lstStyle/>
          <a:p>
            <a:pPr marL="0" indent="0" algn="ctr">
              <a:buNone/>
            </a:pPr>
            <a:r>
              <a:rPr lang="en-US" sz="5400" b="1" dirty="0" smtClean="0"/>
              <a:t>Prelude to Judgment</a:t>
            </a:r>
            <a:endParaRPr lang="en-US" sz="5400" b="1" dirty="0"/>
          </a:p>
        </p:txBody>
      </p:sp>
    </p:spTree>
    <p:extLst>
      <p:ext uri="{BB962C8B-B14F-4D97-AF65-F5344CB8AC3E}">
        <p14:creationId xmlns:p14="http://schemas.microsoft.com/office/powerpoint/2010/main" val="22089299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Revelation 4:6</a:t>
            </a:r>
            <a:endParaRPr lang="en-US" sz="6600" dirty="0"/>
          </a:p>
        </p:txBody>
      </p:sp>
      <p:sp>
        <p:nvSpPr>
          <p:cNvPr id="3" name="Content Placeholder 2"/>
          <p:cNvSpPr>
            <a:spLocks noGrp="1"/>
          </p:cNvSpPr>
          <p:nvPr>
            <p:ph idx="1"/>
          </p:nvPr>
        </p:nvSpPr>
        <p:spPr/>
        <p:txBody>
          <a:bodyPr>
            <a:noAutofit/>
          </a:bodyPr>
          <a:lstStyle/>
          <a:p>
            <a:r>
              <a:rPr lang="en-US" sz="3600" dirty="0"/>
              <a:t>Before the throne </a:t>
            </a:r>
            <a:r>
              <a:rPr lang="en-US" sz="3600" i="1" dirty="0"/>
              <a:t>there was</a:t>
            </a:r>
            <a:r>
              <a:rPr lang="en-US" sz="3600" dirty="0"/>
              <a:t> a sea of glass, like crystal. And in the midst of the throne, and around the throne, </a:t>
            </a:r>
            <a:r>
              <a:rPr lang="en-US" sz="3600" i="1" dirty="0"/>
              <a:t>were</a:t>
            </a:r>
            <a:r>
              <a:rPr lang="en-US" sz="3600" dirty="0"/>
              <a:t> four living creatures full of eyes in front and in back.</a:t>
            </a:r>
            <a:endParaRPr lang="en-US" sz="3600" dirty="0"/>
          </a:p>
        </p:txBody>
      </p:sp>
    </p:spTree>
    <p:extLst>
      <p:ext uri="{BB962C8B-B14F-4D97-AF65-F5344CB8AC3E}">
        <p14:creationId xmlns:p14="http://schemas.microsoft.com/office/powerpoint/2010/main" val="5368939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Revelation 4:7</a:t>
            </a:r>
            <a:endParaRPr lang="en-US" sz="6600" dirty="0"/>
          </a:p>
        </p:txBody>
      </p:sp>
      <p:sp>
        <p:nvSpPr>
          <p:cNvPr id="3" name="Content Placeholder 2"/>
          <p:cNvSpPr>
            <a:spLocks noGrp="1"/>
          </p:cNvSpPr>
          <p:nvPr>
            <p:ph idx="1"/>
          </p:nvPr>
        </p:nvSpPr>
        <p:spPr/>
        <p:txBody>
          <a:bodyPr>
            <a:noAutofit/>
          </a:bodyPr>
          <a:lstStyle/>
          <a:p>
            <a:r>
              <a:rPr lang="en-US" sz="3600" dirty="0"/>
              <a:t>The first living creature </a:t>
            </a:r>
            <a:r>
              <a:rPr lang="en-US" sz="3600" i="1" dirty="0"/>
              <a:t>was</a:t>
            </a:r>
            <a:r>
              <a:rPr lang="en-US" sz="3600" dirty="0"/>
              <a:t> like a lion, the second living creature like a calf, the third living creature had a face like a man, and the fourth living creature </a:t>
            </a:r>
            <a:r>
              <a:rPr lang="en-US" sz="3600" i="1" dirty="0"/>
              <a:t>was</a:t>
            </a:r>
            <a:r>
              <a:rPr lang="en-US" sz="3600" dirty="0"/>
              <a:t> like a flying eagle.</a:t>
            </a:r>
            <a:endParaRPr lang="en-US" sz="3600" dirty="0"/>
          </a:p>
        </p:txBody>
      </p:sp>
    </p:spTree>
    <p:extLst>
      <p:ext uri="{BB962C8B-B14F-4D97-AF65-F5344CB8AC3E}">
        <p14:creationId xmlns:p14="http://schemas.microsoft.com/office/powerpoint/2010/main" val="14506805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Revelation 4:8</a:t>
            </a:r>
            <a:endParaRPr lang="en-US" sz="6600" dirty="0"/>
          </a:p>
        </p:txBody>
      </p:sp>
      <p:sp>
        <p:nvSpPr>
          <p:cNvPr id="3" name="Content Placeholder 2"/>
          <p:cNvSpPr>
            <a:spLocks noGrp="1"/>
          </p:cNvSpPr>
          <p:nvPr>
            <p:ph idx="1"/>
          </p:nvPr>
        </p:nvSpPr>
        <p:spPr/>
        <p:txBody>
          <a:bodyPr>
            <a:noAutofit/>
          </a:bodyPr>
          <a:lstStyle/>
          <a:p>
            <a:r>
              <a:rPr lang="en-US" sz="3400" i="1" dirty="0"/>
              <a:t>The</a:t>
            </a:r>
            <a:r>
              <a:rPr lang="en-US" sz="3400" dirty="0"/>
              <a:t> four living creatures, each having six wings, were full of eyes around and within. And they do not rest day or night, saying: "Holy, holy, holy, Lord God Almighty, Who was and is and is to come!"</a:t>
            </a:r>
            <a:endParaRPr lang="en-US" sz="3400" dirty="0"/>
          </a:p>
        </p:txBody>
      </p:sp>
    </p:spTree>
    <p:extLst>
      <p:ext uri="{BB962C8B-B14F-4D97-AF65-F5344CB8AC3E}">
        <p14:creationId xmlns:p14="http://schemas.microsoft.com/office/powerpoint/2010/main" val="21223076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Revelation 4:9</a:t>
            </a:r>
            <a:endParaRPr lang="en-US" sz="6600" dirty="0"/>
          </a:p>
        </p:txBody>
      </p:sp>
      <p:sp>
        <p:nvSpPr>
          <p:cNvPr id="3" name="Content Placeholder 2"/>
          <p:cNvSpPr>
            <a:spLocks noGrp="1"/>
          </p:cNvSpPr>
          <p:nvPr>
            <p:ph idx="1"/>
          </p:nvPr>
        </p:nvSpPr>
        <p:spPr/>
        <p:txBody>
          <a:bodyPr>
            <a:normAutofit/>
          </a:bodyPr>
          <a:lstStyle/>
          <a:p>
            <a:r>
              <a:rPr lang="en-US" sz="3600" dirty="0"/>
              <a:t>Whenever the living creatures give glory and honor and thanks to Him who sits on the throne, who lives forever and ever, </a:t>
            </a:r>
            <a:endParaRPr lang="en-US" sz="3600" dirty="0"/>
          </a:p>
        </p:txBody>
      </p:sp>
    </p:spTree>
    <p:extLst>
      <p:ext uri="{BB962C8B-B14F-4D97-AF65-F5344CB8AC3E}">
        <p14:creationId xmlns:p14="http://schemas.microsoft.com/office/powerpoint/2010/main" val="4288635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Revelation 4:4</a:t>
            </a:r>
            <a:endParaRPr lang="en-US" sz="6600" dirty="0"/>
          </a:p>
        </p:txBody>
      </p:sp>
      <p:sp>
        <p:nvSpPr>
          <p:cNvPr id="3" name="Content Placeholder 2"/>
          <p:cNvSpPr>
            <a:spLocks noGrp="1"/>
          </p:cNvSpPr>
          <p:nvPr>
            <p:ph idx="1"/>
          </p:nvPr>
        </p:nvSpPr>
        <p:spPr/>
        <p:txBody>
          <a:bodyPr>
            <a:noAutofit/>
          </a:bodyPr>
          <a:lstStyle/>
          <a:p>
            <a:r>
              <a:rPr lang="en-US" sz="3600" dirty="0"/>
              <a:t>Around the throne </a:t>
            </a:r>
            <a:r>
              <a:rPr lang="en-US" sz="3600" i="1" dirty="0"/>
              <a:t>were</a:t>
            </a:r>
            <a:r>
              <a:rPr lang="en-US" sz="3600" dirty="0"/>
              <a:t> twenty-four thrones, and on the thrones I saw twenty-four elders sitting, clothed in white robes; and they had crowns of gold on their heads.</a:t>
            </a:r>
            <a:endParaRPr lang="en-US" sz="3600" dirty="0"/>
          </a:p>
        </p:txBody>
      </p:sp>
    </p:spTree>
    <p:extLst>
      <p:ext uri="{BB962C8B-B14F-4D97-AF65-F5344CB8AC3E}">
        <p14:creationId xmlns:p14="http://schemas.microsoft.com/office/powerpoint/2010/main" val="29553745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Revelation 4:10</a:t>
            </a:r>
            <a:endParaRPr lang="en-US" sz="6600" dirty="0"/>
          </a:p>
        </p:txBody>
      </p:sp>
      <p:sp>
        <p:nvSpPr>
          <p:cNvPr id="3" name="Content Placeholder 2"/>
          <p:cNvSpPr>
            <a:spLocks noGrp="1"/>
          </p:cNvSpPr>
          <p:nvPr>
            <p:ph idx="1"/>
          </p:nvPr>
        </p:nvSpPr>
        <p:spPr/>
        <p:txBody>
          <a:bodyPr>
            <a:normAutofit/>
          </a:bodyPr>
          <a:lstStyle/>
          <a:p>
            <a:r>
              <a:rPr lang="en-US" sz="3600" dirty="0"/>
              <a:t>the twenty-four elders fall down before Him who sits on the throne and worship Him who lives forever and ever, and cast their crowns before the throne, saying:</a:t>
            </a:r>
            <a:endParaRPr lang="en-US" sz="3600" dirty="0"/>
          </a:p>
        </p:txBody>
      </p:sp>
    </p:spTree>
    <p:extLst>
      <p:ext uri="{BB962C8B-B14F-4D97-AF65-F5344CB8AC3E}">
        <p14:creationId xmlns:p14="http://schemas.microsoft.com/office/powerpoint/2010/main" val="30882430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Revelation 4:11</a:t>
            </a:r>
            <a:endParaRPr lang="en-US" sz="6600" dirty="0"/>
          </a:p>
        </p:txBody>
      </p:sp>
      <p:sp>
        <p:nvSpPr>
          <p:cNvPr id="3" name="Content Placeholder 2"/>
          <p:cNvSpPr>
            <a:spLocks noGrp="1"/>
          </p:cNvSpPr>
          <p:nvPr>
            <p:ph idx="1"/>
          </p:nvPr>
        </p:nvSpPr>
        <p:spPr/>
        <p:txBody>
          <a:bodyPr>
            <a:normAutofit/>
          </a:bodyPr>
          <a:lstStyle/>
          <a:p>
            <a:r>
              <a:rPr lang="en-US" sz="3600" dirty="0"/>
              <a:t>"You are worthy, O Lord, To receive glory and honor and power; For You created all things, And by Your will they exist and were created."</a:t>
            </a:r>
            <a:endParaRPr lang="en-US" sz="3600" dirty="0"/>
          </a:p>
        </p:txBody>
      </p:sp>
    </p:spTree>
    <p:extLst>
      <p:ext uri="{BB962C8B-B14F-4D97-AF65-F5344CB8AC3E}">
        <p14:creationId xmlns:p14="http://schemas.microsoft.com/office/powerpoint/2010/main" val="7987501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Hebrews 9:23</a:t>
            </a:r>
            <a:endParaRPr lang="en-US" sz="6600" dirty="0"/>
          </a:p>
        </p:txBody>
      </p:sp>
      <p:sp>
        <p:nvSpPr>
          <p:cNvPr id="3" name="Content Placeholder 2"/>
          <p:cNvSpPr>
            <a:spLocks noGrp="1"/>
          </p:cNvSpPr>
          <p:nvPr>
            <p:ph idx="1"/>
          </p:nvPr>
        </p:nvSpPr>
        <p:spPr/>
        <p:txBody>
          <a:bodyPr>
            <a:normAutofit lnSpcReduction="10000"/>
          </a:bodyPr>
          <a:lstStyle/>
          <a:p>
            <a:r>
              <a:rPr lang="en-US" sz="3600" dirty="0"/>
              <a:t>Therefore </a:t>
            </a:r>
            <a:r>
              <a:rPr lang="en-US" sz="3600" i="1" dirty="0"/>
              <a:t>it was</a:t>
            </a:r>
            <a:r>
              <a:rPr lang="en-US" sz="3600" dirty="0"/>
              <a:t> necessary that the copies of the things in the heavens should be purified with these, but the heavenly things themselves with better sacrifices than these.</a:t>
            </a:r>
          </a:p>
          <a:p>
            <a:endParaRPr lang="en-US" dirty="0"/>
          </a:p>
        </p:txBody>
      </p:sp>
    </p:spTree>
    <p:extLst>
      <p:ext uri="{BB962C8B-B14F-4D97-AF65-F5344CB8AC3E}">
        <p14:creationId xmlns:p14="http://schemas.microsoft.com/office/powerpoint/2010/main" val="39064440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1 Kings 7:23</a:t>
            </a:r>
            <a:endParaRPr lang="en-US" sz="6600" dirty="0"/>
          </a:p>
        </p:txBody>
      </p:sp>
      <p:sp>
        <p:nvSpPr>
          <p:cNvPr id="3" name="Content Placeholder 2"/>
          <p:cNvSpPr>
            <a:spLocks noGrp="1"/>
          </p:cNvSpPr>
          <p:nvPr>
            <p:ph idx="1"/>
          </p:nvPr>
        </p:nvSpPr>
        <p:spPr/>
        <p:txBody>
          <a:bodyPr>
            <a:noAutofit/>
          </a:bodyPr>
          <a:lstStyle/>
          <a:p>
            <a:r>
              <a:rPr lang="en-US" sz="3600" dirty="0"/>
              <a:t>And he made the Sea of cast bronze, ten cubits from one brim to the other; </a:t>
            </a:r>
            <a:r>
              <a:rPr lang="en-US" sz="3600" i="1" dirty="0"/>
              <a:t>it was</a:t>
            </a:r>
            <a:r>
              <a:rPr lang="en-US" sz="3600" dirty="0"/>
              <a:t> completely round. Its height </a:t>
            </a:r>
            <a:r>
              <a:rPr lang="en-US" sz="3600" i="1" dirty="0"/>
              <a:t>was</a:t>
            </a:r>
            <a:r>
              <a:rPr lang="en-US" sz="3600" dirty="0"/>
              <a:t> five cubits, and a line of thirty cubits measured its circumference.</a:t>
            </a:r>
            <a:endParaRPr lang="en-US" sz="3600" dirty="0"/>
          </a:p>
        </p:txBody>
      </p:sp>
    </p:spTree>
    <p:extLst>
      <p:ext uri="{BB962C8B-B14F-4D97-AF65-F5344CB8AC3E}">
        <p14:creationId xmlns:p14="http://schemas.microsoft.com/office/powerpoint/2010/main" val="2372835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1 John 1:9</a:t>
            </a:r>
            <a:endParaRPr lang="en-US" sz="6600" dirty="0"/>
          </a:p>
        </p:txBody>
      </p:sp>
      <p:sp>
        <p:nvSpPr>
          <p:cNvPr id="3" name="Content Placeholder 2"/>
          <p:cNvSpPr>
            <a:spLocks noGrp="1"/>
          </p:cNvSpPr>
          <p:nvPr>
            <p:ph idx="1"/>
          </p:nvPr>
        </p:nvSpPr>
        <p:spPr/>
        <p:txBody>
          <a:bodyPr>
            <a:normAutofit/>
          </a:bodyPr>
          <a:lstStyle/>
          <a:p>
            <a:r>
              <a:rPr lang="en-US" sz="3600" dirty="0"/>
              <a:t>If we confess our sins, He is faithful and just to forgive us </a:t>
            </a:r>
            <a:r>
              <a:rPr lang="en-US" sz="3600" i="1" dirty="0"/>
              <a:t>our</a:t>
            </a:r>
            <a:r>
              <a:rPr lang="en-US" sz="3600" dirty="0"/>
              <a:t> sins and to cleanse us from all unrighteousness.</a:t>
            </a:r>
            <a:endParaRPr lang="en-US" sz="3600" dirty="0"/>
          </a:p>
        </p:txBody>
      </p:sp>
    </p:spTree>
    <p:extLst>
      <p:ext uri="{BB962C8B-B14F-4D97-AF65-F5344CB8AC3E}">
        <p14:creationId xmlns:p14="http://schemas.microsoft.com/office/powerpoint/2010/main" val="42660065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2 Corinthians 3:18</a:t>
            </a:r>
            <a:endParaRPr lang="en-US" sz="6600" dirty="0"/>
          </a:p>
        </p:txBody>
      </p:sp>
      <p:sp>
        <p:nvSpPr>
          <p:cNvPr id="3" name="Content Placeholder 2"/>
          <p:cNvSpPr>
            <a:spLocks noGrp="1"/>
          </p:cNvSpPr>
          <p:nvPr>
            <p:ph idx="1"/>
          </p:nvPr>
        </p:nvSpPr>
        <p:spPr/>
        <p:txBody>
          <a:bodyPr>
            <a:noAutofit/>
          </a:bodyPr>
          <a:lstStyle/>
          <a:p>
            <a:r>
              <a:rPr lang="en-US" sz="3600" dirty="0"/>
              <a:t>But we all, with unveiled face, beholding as in a mirror the glory of the Lord, are being transformed into the same image from glory to glory, just as by the Spirit of the Lord.</a:t>
            </a:r>
            <a:endParaRPr lang="en-US" sz="3600" dirty="0"/>
          </a:p>
        </p:txBody>
      </p:sp>
    </p:spTree>
    <p:extLst>
      <p:ext uri="{BB962C8B-B14F-4D97-AF65-F5344CB8AC3E}">
        <p14:creationId xmlns:p14="http://schemas.microsoft.com/office/powerpoint/2010/main" val="5004719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Ezekiel 28:14</a:t>
            </a:r>
            <a:endParaRPr lang="en-US" sz="6600" dirty="0"/>
          </a:p>
        </p:txBody>
      </p:sp>
      <p:sp>
        <p:nvSpPr>
          <p:cNvPr id="3" name="Content Placeholder 2"/>
          <p:cNvSpPr>
            <a:spLocks noGrp="1"/>
          </p:cNvSpPr>
          <p:nvPr>
            <p:ph idx="1"/>
          </p:nvPr>
        </p:nvSpPr>
        <p:spPr/>
        <p:txBody>
          <a:bodyPr>
            <a:normAutofit/>
          </a:bodyPr>
          <a:lstStyle/>
          <a:p>
            <a:pPr marL="0" indent="0">
              <a:buNone/>
            </a:pPr>
            <a:r>
              <a:rPr lang="en-US" sz="3600" dirty="0" smtClean="0"/>
              <a:t>You </a:t>
            </a:r>
            <a:r>
              <a:rPr lang="en-US" sz="3600" i="1" dirty="0"/>
              <a:t>were</a:t>
            </a:r>
            <a:r>
              <a:rPr lang="en-US" sz="3600" dirty="0"/>
              <a:t> the anointed cherub who covers; I established you; You were on the holy mountain of God; You walked back and forth in the midst of fiery stones.</a:t>
            </a:r>
            <a:endParaRPr lang="en-US" sz="3600" dirty="0"/>
          </a:p>
        </p:txBody>
      </p:sp>
    </p:spTree>
    <p:extLst>
      <p:ext uri="{BB962C8B-B14F-4D97-AF65-F5344CB8AC3E}">
        <p14:creationId xmlns:p14="http://schemas.microsoft.com/office/powerpoint/2010/main" val="26672850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Romans 12:1</a:t>
            </a:r>
            <a:endParaRPr lang="en-US" sz="6600" dirty="0"/>
          </a:p>
        </p:txBody>
      </p:sp>
      <p:sp>
        <p:nvSpPr>
          <p:cNvPr id="3" name="Content Placeholder 2"/>
          <p:cNvSpPr>
            <a:spLocks noGrp="1"/>
          </p:cNvSpPr>
          <p:nvPr>
            <p:ph idx="1"/>
          </p:nvPr>
        </p:nvSpPr>
        <p:spPr>
          <a:xfrm>
            <a:off x="914400" y="1981200"/>
            <a:ext cx="7315200" cy="4191000"/>
          </a:xfrm>
        </p:spPr>
        <p:txBody>
          <a:bodyPr>
            <a:normAutofit/>
          </a:bodyPr>
          <a:lstStyle/>
          <a:p>
            <a:r>
              <a:rPr lang="en-US" sz="3600" dirty="0"/>
              <a:t>I beseech you therefore, brethren, by the mercies of God, that you present your bodies a living sacrifice, holy, acceptable to God, </a:t>
            </a:r>
            <a:r>
              <a:rPr lang="en-US" sz="3600" i="1" dirty="0"/>
              <a:t>which is</a:t>
            </a:r>
            <a:r>
              <a:rPr lang="en-US" sz="3600" dirty="0"/>
              <a:t> your reasonable </a:t>
            </a:r>
            <a:r>
              <a:rPr lang="en-US" sz="3600" b="1" dirty="0"/>
              <a:t>(logical, rational)</a:t>
            </a:r>
            <a:r>
              <a:rPr lang="en-US" sz="3600" dirty="0"/>
              <a:t> service </a:t>
            </a:r>
            <a:r>
              <a:rPr lang="en-US" sz="3600" b="1" dirty="0"/>
              <a:t>[of worship].</a:t>
            </a:r>
            <a:endParaRPr lang="en-US" sz="3600" b="1" dirty="0"/>
          </a:p>
        </p:txBody>
      </p:sp>
    </p:spTree>
    <p:extLst>
      <p:ext uri="{BB962C8B-B14F-4D97-AF65-F5344CB8AC3E}">
        <p14:creationId xmlns:p14="http://schemas.microsoft.com/office/powerpoint/2010/main" val="18341236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09600"/>
            <a:ext cx="7696200" cy="5715000"/>
          </a:xfrm>
        </p:spPr>
        <p:txBody>
          <a:bodyPr>
            <a:normAutofit/>
          </a:bodyPr>
          <a:lstStyle/>
          <a:p>
            <a:pPr lvl="0"/>
            <a:r>
              <a:rPr lang="en-US" sz="3000" b="1" dirty="0"/>
              <a:t>Matthew: “Lion”—Jesus as the Lion of the Tribe of </a:t>
            </a:r>
            <a:r>
              <a:rPr lang="en-US" sz="3000" b="1" dirty="0" smtClean="0"/>
              <a:t>Judah</a:t>
            </a:r>
          </a:p>
          <a:p>
            <a:pPr marL="0" lvl="0" indent="0">
              <a:buNone/>
            </a:pPr>
            <a:endParaRPr lang="en-US" sz="3000" dirty="0"/>
          </a:p>
          <a:p>
            <a:pPr lvl="0"/>
            <a:r>
              <a:rPr lang="en-US" sz="3000" b="1" dirty="0"/>
              <a:t>Mark: “Ox”—Jesus as a Humble Servant, a </a:t>
            </a:r>
            <a:r>
              <a:rPr lang="en-US" sz="3000" b="1" dirty="0" smtClean="0"/>
              <a:t>Worker</a:t>
            </a:r>
          </a:p>
          <a:p>
            <a:pPr marL="0" lvl="0" indent="0">
              <a:buNone/>
            </a:pPr>
            <a:endParaRPr lang="en-US" sz="3000" dirty="0"/>
          </a:p>
          <a:p>
            <a:pPr lvl="0"/>
            <a:r>
              <a:rPr lang="en-US" sz="3000" b="1" dirty="0"/>
              <a:t>Luke: “Man”—Jesus, the Perfect Man, the Second </a:t>
            </a:r>
            <a:r>
              <a:rPr lang="en-US" sz="3000" b="1" dirty="0" smtClean="0"/>
              <a:t>Adam</a:t>
            </a:r>
          </a:p>
          <a:p>
            <a:pPr marL="0" lvl="0" indent="0">
              <a:buNone/>
            </a:pPr>
            <a:endParaRPr lang="en-US" sz="3000" dirty="0"/>
          </a:p>
          <a:p>
            <a:pPr lvl="0"/>
            <a:r>
              <a:rPr lang="en-US" sz="3000" b="1" dirty="0"/>
              <a:t>John: “Eagle”—Jesus, the Eternal Word of God (soaring above all</a:t>
            </a:r>
            <a:r>
              <a:rPr lang="en-US" sz="3000" b="1" dirty="0" smtClean="0"/>
              <a:t>)</a:t>
            </a:r>
            <a:endParaRPr lang="en-US" sz="3000" dirty="0"/>
          </a:p>
        </p:txBody>
      </p:sp>
    </p:spTree>
    <p:extLst>
      <p:ext uri="{BB962C8B-B14F-4D97-AF65-F5344CB8AC3E}">
        <p14:creationId xmlns:p14="http://schemas.microsoft.com/office/powerpoint/2010/main" val="18556829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4800" dirty="0"/>
              <a:t>We see </a:t>
            </a:r>
            <a:r>
              <a:rPr lang="en-US" sz="4800" b="1" u="sng" dirty="0"/>
              <a:t>Jesus</a:t>
            </a:r>
            <a:r>
              <a:rPr lang="en-US" sz="4800" dirty="0"/>
              <a:t> as the </a:t>
            </a:r>
            <a:r>
              <a:rPr lang="en-US" sz="4800" b="1" u="sng" dirty="0"/>
              <a:t>KING</a:t>
            </a:r>
            <a:r>
              <a:rPr lang="en-US" sz="4800" dirty="0"/>
              <a:t>, who came to </a:t>
            </a:r>
            <a:r>
              <a:rPr lang="en-US" sz="4800" b="1" u="sng" dirty="0"/>
              <a:t>SERVE</a:t>
            </a:r>
            <a:r>
              <a:rPr lang="en-US" sz="4800" dirty="0"/>
              <a:t> as a </a:t>
            </a:r>
            <a:r>
              <a:rPr lang="en-US" sz="4800" b="1" u="sng" dirty="0"/>
              <a:t>MAN</a:t>
            </a:r>
            <a:r>
              <a:rPr lang="en-US" sz="4800" dirty="0"/>
              <a:t>, but who is fully </a:t>
            </a:r>
            <a:r>
              <a:rPr lang="en-US" sz="4800" b="1" u="sng" dirty="0"/>
              <a:t>GOD</a:t>
            </a:r>
            <a:r>
              <a:rPr lang="en-US" sz="4800" dirty="0"/>
              <a:t>!</a:t>
            </a:r>
            <a:endParaRPr lang="en-US" sz="4800" dirty="0"/>
          </a:p>
        </p:txBody>
      </p:sp>
    </p:spTree>
    <p:extLst>
      <p:ext uri="{BB962C8B-B14F-4D97-AF65-F5344CB8AC3E}">
        <p14:creationId xmlns:p14="http://schemas.microsoft.com/office/powerpoint/2010/main" val="714188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78" y="0"/>
            <a:ext cx="915837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91848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Exodus 25:22</a:t>
            </a:r>
            <a:endParaRPr lang="en-US" sz="6600" dirty="0"/>
          </a:p>
        </p:txBody>
      </p:sp>
      <p:sp>
        <p:nvSpPr>
          <p:cNvPr id="3" name="Content Placeholder 2"/>
          <p:cNvSpPr>
            <a:spLocks noGrp="1"/>
          </p:cNvSpPr>
          <p:nvPr>
            <p:ph idx="1"/>
          </p:nvPr>
        </p:nvSpPr>
        <p:spPr>
          <a:xfrm>
            <a:off x="914400" y="2133600"/>
            <a:ext cx="7239000" cy="4114800"/>
          </a:xfrm>
        </p:spPr>
        <p:txBody>
          <a:bodyPr>
            <a:noAutofit/>
          </a:bodyPr>
          <a:lstStyle/>
          <a:p>
            <a:r>
              <a:rPr lang="en-US" sz="3300" dirty="0"/>
              <a:t>And there I will meet with you, and I will speak with you from above the mercy seat, from between the two cherubim which </a:t>
            </a:r>
            <a:r>
              <a:rPr lang="en-US" sz="3300" i="1" dirty="0"/>
              <a:t>are</a:t>
            </a:r>
            <a:r>
              <a:rPr lang="en-US" sz="3300" dirty="0"/>
              <a:t> on the ark of the Testimony, about everything which I will give you in commandment to the children of Israel.</a:t>
            </a:r>
            <a:endParaRPr lang="en-US" sz="3300" dirty="0"/>
          </a:p>
        </p:txBody>
      </p:sp>
    </p:spTree>
    <p:extLst>
      <p:ext uri="{BB962C8B-B14F-4D97-AF65-F5344CB8AC3E}">
        <p14:creationId xmlns:p14="http://schemas.microsoft.com/office/powerpoint/2010/main" val="28503517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Hebrews 4:15-16</a:t>
            </a:r>
            <a:endParaRPr lang="en-US" sz="6600" dirty="0"/>
          </a:p>
        </p:txBody>
      </p:sp>
      <p:sp>
        <p:nvSpPr>
          <p:cNvPr id="3" name="Content Placeholder 2"/>
          <p:cNvSpPr>
            <a:spLocks noGrp="1"/>
          </p:cNvSpPr>
          <p:nvPr>
            <p:ph idx="1"/>
          </p:nvPr>
        </p:nvSpPr>
        <p:spPr>
          <a:xfrm>
            <a:off x="838200" y="1981200"/>
            <a:ext cx="7467600" cy="4191000"/>
          </a:xfrm>
        </p:spPr>
        <p:txBody>
          <a:bodyPr>
            <a:noAutofit/>
          </a:bodyPr>
          <a:lstStyle/>
          <a:p>
            <a:r>
              <a:rPr lang="en-US" sz="3400" baseline="30000" dirty="0"/>
              <a:t>15 </a:t>
            </a:r>
            <a:r>
              <a:rPr lang="en-US" sz="3400" dirty="0"/>
              <a:t>For we do not have a High Priest who cannot sympathize with our weaknesses, but was in all </a:t>
            </a:r>
            <a:r>
              <a:rPr lang="en-US" sz="3400" i="1" dirty="0"/>
              <a:t>points</a:t>
            </a:r>
            <a:r>
              <a:rPr lang="en-US" sz="3400" dirty="0"/>
              <a:t> tempted as </a:t>
            </a:r>
            <a:r>
              <a:rPr lang="en-US" sz="3400" i="1" dirty="0"/>
              <a:t>we are, yet</a:t>
            </a:r>
            <a:r>
              <a:rPr lang="en-US" sz="3400" dirty="0"/>
              <a:t> without sin. </a:t>
            </a:r>
            <a:r>
              <a:rPr lang="en-US" sz="3400" baseline="30000" dirty="0"/>
              <a:t>16 </a:t>
            </a:r>
            <a:r>
              <a:rPr lang="en-US" sz="3400" dirty="0"/>
              <a:t>Let us therefore come boldly to the throne of grace, that we may obtain mercy and find grace to help in time of need.</a:t>
            </a:r>
            <a:endParaRPr lang="en-US" sz="3400" dirty="0"/>
          </a:p>
        </p:txBody>
      </p:sp>
    </p:spTree>
    <p:extLst>
      <p:ext uri="{BB962C8B-B14F-4D97-AF65-F5344CB8AC3E}">
        <p14:creationId xmlns:p14="http://schemas.microsoft.com/office/powerpoint/2010/main" val="1179565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Luke 24:39</a:t>
            </a:r>
            <a:endParaRPr lang="en-US" sz="6600" dirty="0"/>
          </a:p>
        </p:txBody>
      </p:sp>
      <p:sp>
        <p:nvSpPr>
          <p:cNvPr id="3" name="Content Placeholder 2"/>
          <p:cNvSpPr>
            <a:spLocks noGrp="1"/>
          </p:cNvSpPr>
          <p:nvPr>
            <p:ph idx="1"/>
          </p:nvPr>
        </p:nvSpPr>
        <p:spPr/>
        <p:txBody>
          <a:bodyPr>
            <a:normAutofit/>
          </a:bodyPr>
          <a:lstStyle/>
          <a:p>
            <a:r>
              <a:rPr lang="en-US" sz="3600" dirty="0"/>
              <a:t>Behold My hands and My feet, that it is I Myself. Handle Me and see, for a spirit does not have flesh and bones as you see I have."</a:t>
            </a:r>
            <a:endParaRPr lang="en-US" sz="3600" dirty="0"/>
          </a:p>
        </p:txBody>
      </p:sp>
    </p:spTree>
    <p:extLst>
      <p:ext uri="{BB962C8B-B14F-4D97-AF65-F5344CB8AC3E}">
        <p14:creationId xmlns:p14="http://schemas.microsoft.com/office/powerpoint/2010/main" val="3404978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4000" b="1" dirty="0"/>
              <a:t>T</a:t>
            </a:r>
            <a:r>
              <a:rPr lang="en-US" sz="4000" b="1" dirty="0" smtClean="0"/>
              <a:t>here </a:t>
            </a:r>
            <a:r>
              <a:rPr lang="en-US" sz="4000" b="1" dirty="0"/>
              <a:t>IS a heaven and there is a throne, and John got to see </a:t>
            </a:r>
            <a:r>
              <a:rPr lang="en-US" sz="4000" b="1" dirty="0" smtClean="0"/>
              <a:t>them—</a:t>
            </a:r>
          </a:p>
          <a:p>
            <a:pPr marL="0" indent="0" algn="ctr">
              <a:buNone/>
            </a:pPr>
            <a:r>
              <a:rPr lang="en-US" sz="4000" b="1" dirty="0" smtClean="0"/>
              <a:t>and </a:t>
            </a:r>
            <a:r>
              <a:rPr lang="en-US" sz="4000" b="1" dirty="0"/>
              <a:t>HIM</a:t>
            </a:r>
            <a:r>
              <a:rPr lang="en-US" sz="4000" b="1" dirty="0" smtClean="0"/>
              <a:t>!</a:t>
            </a:r>
            <a:endParaRPr lang="en-US" sz="4000" dirty="0"/>
          </a:p>
        </p:txBody>
      </p:sp>
    </p:spTree>
    <p:extLst>
      <p:ext uri="{BB962C8B-B14F-4D97-AF65-F5344CB8AC3E}">
        <p14:creationId xmlns:p14="http://schemas.microsoft.com/office/powerpoint/2010/main" val="3169260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Revelation 5:9</a:t>
            </a:r>
            <a:endParaRPr lang="en-US" sz="6600" dirty="0"/>
          </a:p>
        </p:txBody>
      </p:sp>
      <p:sp>
        <p:nvSpPr>
          <p:cNvPr id="3" name="Content Placeholder 2"/>
          <p:cNvSpPr>
            <a:spLocks noGrp="1"/>
          </p:cNvSpPr>
          <p:nvPr>
            <p:ph idx="1"/>
          </p:nvPr>
        </p:nvSpPr>
        <p:spPr/>
        <p:txBody>
          <a:bodyPr>
            <a:normAutofit/>
          </a:bodyPr>
          <a:lstStyle/>
          <a:p>
            <a:r>
              <a:rPr lang="en-US" sz="3200" dirty="0"/>
              <a:t>And they sang a new song, saying: "You are worthy to take the scroll, And to open its seals; For You were slain, </a:t>
            </a:r>
            <a:r>
              <a:rPr lang="en-US" sz="3200" b="1" i="1" u="sng" dirty="0"/>
              <a:t>And have redeemed us to God by Your blood</a:t>
            </a:r>
            <a:r>
              <a:rPr lang="en-US" sz="3200" dirty="0"/>
              <a:t> Out of every tribe and tongue and people and nation,</a:t>
            </a:r>
            <a:endParaRPr lang="en-US" sz="3200" dirty="0"/>
          </a:p>
        </p:txBody>
      </p:sp>
    </p:spTree>
    <p:extLst>
      <p:ext uri="{BB962C8B-B14F-4D97-AF65-F5344CB8AC3E}">
        <p14:creationId xmlns:p14="http://schemas.microsoft.com/office/powerpoint/2010/main" val="395797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Revelation 21:12-14</a:t>
            </a:r>
            <a:endParaRPr lang="en-US" sz="6600" dirty="0"/>
          </a:p>
        </p:txBody>
      </p:sp>
      <p:sp>
        <p:nvSpPr>
          <p:cNvPr id="3" name="Content Placeholder 2"/>
          <p:cNvSpPr>
            <a:spLocks noGrp="1"/>
          </p:cNvSpPr>
          <p:nvPr>
            <p:ph idx="1"/>
          </p:nvPr>
        </p:nvSpPr>
        <p:spPr>
          <a:xfrm>
            <a:off x="914400" y="1905000"/>
            <a:ext cx="7391400" cy="4191000"/>
          </a:xfrm>
        </p:spPr>
        <p:txBody>
          <a:bodyPr>
            <a:noAutofit/>
          </a:bodyPr>
          <a:lstStyle/>
          <a:p>
            <a:r>
              <a:rPr lang="en-US" sz="2800" baseline="30000" dirty="0"/>
              <a:t>12 </a:t>
            </a:r>
            <a:r>
              <a:rPr lang="en-US" sz="2800" dirty="0"/>
              <a:t>Also she had a great and high wall with twelve gates, and twelve angels at the gates, and names written on them, which are </a:t>
            </a:r>
            <a:r>
              <a:rPr lang="en-US" sz="2800" i="1" dirty="0"/>
              <a:t>the names</a:t>
            </a:r>
            <a:r>
              <a:rPr lang="en-US" sz="2800" dirty="0"/>
              <a:t> of the twelve tribes of the children of Israel: </a:t>
            </a:r>
            <a:r>
              <a:rPr lang="en-US" sz="2800" baseline="30000" dirty="0"/>
              <a:t>13 </a:t>
            </a:r>
            <a:r>
              <a:rPr lang="en-US" sz="2800" dirty="0"/>
              <a:t>three gates on the east, three gates on the north, three gates on the south, and three gates on the west. </a:t>
            </a:r>
            <a:r>
              <a:rPr lang="en-US" sz="2800" baseline="30000" dirty="0"/>
              <a:t>14 </a:t>
            </a:r>
            <a:r>
              <a:rPr lang="en-US" sz="2800" dirty="0"/>
              <a:t>Now the wall of the city had twelve foundations, and on them were the names of the twelve apostles of the Lamb.</a:t>
            </a:r>
            <a:endParaRPr lang="en-US" sz="2800" dirty="0"/>
          </a:p>
        </p:txBody>
      </p:sp>
    </p:spTree>
    <p:extLst>
      <p:ext uri="{BB962C8B-B14F-4D97-AF65-F5344CB8AC3E}">
        <p14:creationId xmlns:p14="http://schemas.microsoft.com/office/powerpoint/2010/main" val="2836612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Revelation 19:8</a:t>
            </a:r>
            <a:endParaRPr lang="en-US" sz="6600" dirty="0"/>
          </a:p>
        </p:txBody>
      </p:sp>
      <p:sp>
        <p:nvSpPr>
          <p:cNvPr id="3" name="Content Placeholder 2"/>
          <p:cNvSpPr>
            <a:spLocks noGrp="1"/>
          </p:cNvSpPr>
          <p:nvPr>
            <p:ph idx="1"/>
          </p:nvPr>
        </p:nvSpPr>
        <p:spPr/>
        <p:txBody>
          <a:bodyPr>
            <a:normAutofit/>
          </a:bodyPr>
          <a:lstStyle/>
          <a:p>
            <a:r>
              <a:rPr lang="en-US" sz="3600" dirty="0"/>
              <a:t>And to her it was granted to be arrayed in fine linen, clean and bright, for the fine linen is the righteous acts of the saints.</a:t>
            </a:r>
            <a:endParaRPr lang="en-US" sz="3600" dirty="0"/>
          </a:p>
        </p:txBody>
      </p:sp>
    </p:spTree>
    <p:extLst>
      <p:ext uri="{BB962C8B-B14F-4D97-AF65-F5344CB8AC3E}">
        <p14:creationId xmlns:p14="http://schemas.microsoft.com/office/powerpoint/2010/main" val="3936242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1 John 3:2</a:t>
            </a:r>
            <a:endParaRPr lang="en-US" sz="6600" dirty="0"/>
          </a:p>
        </p:txBody>
      </p:sp>
      <p:sp>
        <p:nvSpPr>
          <p:cNvPr id="3" name="Content Placeholder 2"/>
          <p:cNvSpPr>
            <a:spLocks noGrp="1"/>
          </p:cNvSpPr>
          <p:nvPr>
            <p:ph idx="1"/>
          </p:nvPr>
        </p:nvSpPr>
        <p:spPr/>
        <p:txBody>
          <a:bodyPr>
            <a:noAutofit/>
          </a:bodyPr>
          <a:lstStyle/>
          <a:p>
            <a:r>
              <a:rPr lang="en-US" sz="3600" dirty="0"/>
              <a:t>Beloved, now we are children of God; and it has not yet been revealed what we shall be, but we know that when He is revealed, </a:t>
            </a:r>
            <a:r>
              <a:rPr lang="en-US" sz="3600" b="1" i="1" u="sng" dirty="0"/>
              <a:t>we shall be like Him</a:t>
            </a:r>
            <a:r>
              <a:rPr lang="en-US" sz="3600" dirty="0"/>
              <a:t>, for we shall see Him as He is.</a:t>
            </a:r>
            <a:endParaRPr lang="en-US" sz="3600" dirty="0"/>
          </a:p>
        </p:txBody>
      </p:sp>
    </p:spTree>
    <p:extLst>
      <p:ext uri="{BB962C8B-B14F-4D97-AF65-F5344CB8AC3E}">
        <p14:creationId xmlns:p14="http://schemas.microsoft.com/office/powerpoint/2010/main" val="24890514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371</TotalTime>
  <Words>1257</Words>
  <Application>Microsoft Office PowerPoint</Application>
  <PresentationFormat>On-screen Show (4:3)</PresentationFormat>
  <Paragraphs>65</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Pushpin</vt:lpstr>
      <vt:lpstr>Revelation 4:4-11</vt:lpstr>
      <vt:lpstr>Revelation 4:4</vt:lpstr>
      <vt:lpstr>PowerPoint Presentation</vt:lpstr>
      <vt:lpstr>Luke 24:39</vt:lpstr>
      <vt:lpstr>PowerPoint Presentation</vt:lpstr>
      <vt:lpstr>Revelation 5:9</vt:lpstr>
      <vt:lpstr>Revelation 21:12-14</vt:lpstr>
      <vt:lpstr>Revelation 19:8</vt:lpstr>
      <vt:lpstr>1 John 3:2</vt:lpstr>
      <vt:lpstr>Philippians 3:20-21</vt:lpstr>
      <vt:lpstr>Revelation 1:5-6</vt:lpstr>
      <vt:lpstr>Revelation 4:5</vt:lpstr>
      <vt:lpstr>Exodus 19:16</vt:lpstr>
      <vt:lpstr>2 Thessalonians 1:6-8</vt:lpstr>
      <vt:lpstr>PowerPoint Presentation</vt:lpstr>
      <vt:lpstr>Revelation 4:6</vt:lpstr>
      <vt:lpstr>Revelation 4:7</vt:lpstr>
      <vt:lpstr>Revelation 4:8</vt:lpstr>
      <vt:lpstr>Revelation 4:9</vt:lpstr>
      <vt:lpstr>Revelation 4:10</vt:lpstr>
      <vt:lpstr>Revelation 4:11</vt:lpstr>
      <vt:lpstr>Hebrews 9:23</vt:lpstr>
      <vt:lpstr>1 Kings 7:23</vt:lpstr>
      <vt:lpstr>1 John 1:9</vt:lpstr>
      <vt:lpstr>2 Corinthians 3:18</vt:lpstr>
      <vt:lpstr>Ezekiel 28:14</vt:lpstr>
      <vt:lpstr>Romans 12:1</vt:lpstr>
      <vt:lpstr>PowerPoint Presentation</vt:lpstr>
      <vt:lpstr>PowerPoint Presentation</vt:lpstr>
      <vt:lpstr>Exodus 25:22</vt:lpstr>
      <vt:lpstr>Hebrews 4:15-16</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 4:4-11</dc:title>
  <dc:creator>Charlie</dc:creator>
  <cp:lastModifiedBy>Charlie</cp:lastModifiedBy>
  <cp:revision>15</cp:revision>
  <dcterms:created xsi:type="dcterms:W3CDTF">2013-03-20T16:33:04Z</dcterms:created>
  <dcterms:modified xsi:type="dcterms:W3CDTF">2013-03-20T22:44:19Z</dcterms:modified>
</cp:coreProperties>
</file>