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97" r:id="rId15"/>
    <p:sldId id="269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14725A5-4E9C-43BB-9B6C-824A2E14311E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20B4EF-3D85-4FD2-873A-27C7BD6ED5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Revelation 4 Part 2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Wednesday, March 6, 2013</a:t>
            </a:r>
          </a:p>
          <a:p>
            <a:r>
              <a:rPr lang="en-US" sz="3200" dirty="0" smtClean="0"/>
              <a:t>Calvary Chapel of El Paso</a:t>
            </a:r>
          </a:p>
          <a:p>
            <a:r>
              <a:rPr lang="en-US" sz="3200" dirty="0" smtClean="0"/>
              <a:t>Pastor Charlie Flores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573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Whenever the living creatures give glory and honor and thanks to Him who sits on the throne, who lives forever and ever,</a:t>
            </a:r>
          </a:p>
        </p:txBody>
      </p:sp>
    </p:spTree>
    <p:extLst>
      <p:ext uri="{BB962C8B-B14F-4D97-AF65-F5344CB8AC3E}">
        <p14:creationId xmlns:p14="http://schemas.microsoft.com/office/powerpoint/2010/main" val="8730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4:10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twenty-four elders fall down before Him who sits on the throne and worship Him who lives forever and ever, and cast their crowns before the throne, saying:</a:t>
            </a:r>
          </a:p>
        </p:txBody>
      </p:sp>
    </p:spTree>
    <p:extLst>
      <p:ext uri="{BB962C8B-B14F-4D97-AF65-F5344CB8AC3E}">
        <p14:creationId xmlns:p14="http://schemas.microsoft.com/office/powerpoint/2010/main" val="33199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4:11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"You are worthy, O Lord, To receive glory and honor and power; For You created all things, And by Your will they exist and were created."</a:t>
            </a:r>
          </a:p>
        </p:txBody>
      </p:sp>
    </p:spTree>
    <p:extLst>
      <p:ext uri="{BB962C8B-B14F-4D97-AF65-F5344CB8AC3E}">
        <p14:creationId xmlns:p14="http://schemas.microsoft.com/office/powerpoint/2010/main" val="6211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ristiansingovernment.org.uk/s/cc_images/cache_2415285306.png?t=12656339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" y="0"/>
            <a:ext cx="9143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ytrumpet.files.wordpress.com/2010/12/3-scaled-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5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4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4:2-3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baseline="30000" dirty="0"/>
              <a:t>2 </a:t>
            </a:r>
            <a:r>
              <a:rPr lang="en-US" sz="3000" dirty="0"/>
              <a:t> Immediately I was in the Spirit; and behold, a throne set in heaven, and </a:t>
            </a:r>
            <a:r>
              <a:rPr lang="en-US" sz="3000" i="1" dirty="0"/>
              <a:t>One</a:t>
            </a:r>
            <a:r>
              <a:rPr lang="en-US" sz="3000" dirty="0"/>
              <a:t> sat on the throne. </a:t>
            </a:r>
            <a:r>
              <a:rPr lang="en-US" sz="3000" baseline="30000" dirty="0"/>
              <a:t>3 </a:t>
            </a:r>
            <a:r>
              <a:rPr lang="en-US" sz="3000" dirty="0"/>
              <a:t> And He who sat there was like a jasper and a </a:t>
            </a:r>
            <a:r>
              <a:rPr lang="en-US" sz="3000" dirty="0" err="1"/>
              <a:t>sardius</a:t>
            </a:r>
            <a:r>
              <a:rPr lang="en-US" sz="3000" dirty="0"/>
              <a:t> stone in appearance; and </a:t>
            </a:r>
            <a:r>
              <a:rPr lang="en-US" sz="3000" i="1" dirty="0"/>
              <a:t>there was</a:t>
            </a:r>
            <a:r>
              <a:rPr lang="en-US" sz="3000" dirty="0"/>
              <a:t> a rainbow around the throne, in appearance like an emerald.</a:t>
            </a:r>
          </a:p>
        </p:txBody>
      </p:sp>
    </p:spTree>
    <p:extLst>
      <p:ext uri="{BB962C8B-B14F-4D97-AF65-F5344CB8AC3E}">
        <p14:creationId xmlns:p14="http://schemas.microsoft.com/office/powerpoint/2010/main" val="23748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4:11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"You are worthy, O Lord, To receive glory and honor and power; </a:t>
            </a:r>
            <a:r>
              <a:rPr lang="en-US" sz="3600" b="1" i="1" u="sng" dirty="0">
                <a:solidFill>
                  <a:srgbClr val="FF0000"/>
                </a:solidFill>
              </a:rPr>
              <a:t>For You created all things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b="1" i="1" u="sng" dirty="0">
                <a:solidFill>
                  <a:srgbClr val="FF0000"/>
                </a:solidFill>
              </a:rPr>
              <a:t>And by Your will they exist and were created</a:t>
            </a:r>
            <a:r>
              <a:rPr lang="en-US" sz="36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1718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Psalm 110:1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LORD said to my Lord, "Sit at My right hand, Till I make Your enemies Your footstool."</a:t>
            </a:r>
          </a:p>
        </p:txBody>
      </p:sp>
    </p:spTree>
    <p:extLst>
      <p:ext uri="{BB962C8B-B14F-4D97-AF65-F5344CB8AC3E}">
        <p14:creationId xmlns:p14="http://schemas.microsoft.com/office/powerpoint/2010/main" val="8570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Acts 2:32-33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aseline="30000" dirty="0"/>
              <a:t>32 </a:t>
            </a:r>
            <a:r>
              <a:rPr lang="en-US" sz="3200" dirty="0"/>
              <a:t>This Jesus God has raised up, of which we are all witnesses. </a:t>
            </a:r>
            <a:r>
              <a:rPr lang="en-US" sz="3200" baseline="30000" dirty="0"/>
              <a:t>33 </a:t>
            </a:r>
            <a:r>
              <a:rPr lang="en-US" sz="3200" b="1" i="1" u="sng" dirty="0">
                <a:solidFill>
                  <a:srgbClr val="FF0000"/>
                </a:solidFill>
              </a:rPr>
              <a:t>Therefore being exalted to the right hand of God</a:t>
            </a:r>
            <a:r>
              <a:rPr lang="en-US" sz="3200" dirty="0"/>
              <a:t>, and having received from the Father the promise of the Holy Spirit, He poured out this which you now see and hear.</a:t>
            </a:r>
          </a:p>
        </p:txBody>
      </p:sp>
    </p:spTree>
    <p:extLst>
      <p:ext uri="{BB962C8B-B14F-4D97-AF65-F5344CB8AC3E}">
        <p14:creationId xmlns:p14="http://schemas.microsoft.com/office/powerpoint/2010/main" val="127180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Acts 7:55-56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baseline="30000" dirty="0"/>
              <a:t>55 </a:t>
            </a:r>
            <a:r>
              <a:rPr lang="en-US" sz="3000" dirty="0"/>
              <a:t> But he, being full of the Holy Spirit, gazed into heaven and saw the glory of God, </a:t>
            </a:r>
            <a:r>
              <a:rPr lang="en-US" sz="3000" b="1" i="1" u="sng" dirty="0">
                <a:solidFill>
                  <a:srgbClr val="FF0000"/>
                </a:solidFill>
              </a:rPr>
              <a:t>and Jesus standing at the right hand of God</a:t>
            </a:r>
            <a:r>
              <a:rPr lang="en-US" sz="3000" dirty="0"/>
              <a:t>, </a:t>
            </a:r>
            <a:r>
              <a:rPr lang="en-US" sz="3000" baseline="30000" dirty="0"/>
              <a:t>56 </a:t>
            </a:r>
            <a:r>
              <a:rPr lang="en-US" sz="3000" dirty="0"/>
              <a:t> and said, "Look! I see the heavens opened </a:t>
            </a:r>
            <a:r>
              <a:rPr lang="en-US" sz="3000" b="1" i="1" u="sng" dirty="0">
                <a:solidFill>
                  <a:srgbClr val="FF0000"/>
                </a:solidFill>
              </a:rPr>
              <a:t>and the Son of Man standing at the right hand of God</a:t>
            </a:r>
            <a:r>
              <a:rPr lang="en-US" sz="3000" dirty="0">
                <a:solidFill>
                  <a:srgbClr val="FF0000"/>
                </a:solidFill>
              </a:rPr>
              <a:t>!</a:t>
            </a:r>
            <a:r>
              <a:rPr lang="en-US" sz="30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239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After these things I looked, and behold, a door </a:t>
            </a:r>
            <a:r>
              <a:rPr lang="en-US" sz="3200" i="1" dirty="0"/>
              <a:t>standing</a:t>
            </a:r>
            <a:r>
              <a:rPr lang="en-US" sz="3200" dirty="0"/>
              <a:t> open in heaven. And the first voice which I heard </a:t>
            </a:r>
            <a:r>
              <a:rPr lang="en-US" sz="3200" i="1" dirty="0"/>
              <a:t>was</a:t>
            </a:r>
            <a:r>
              <a:rPr lang="en-US" sz="3200" dirty="0"/>
              <a:t> like a trumpet speaking with me, saying, "Come up here, and I will show you things which must take place after this."</a:t>
            </a:r>
          </a:p>
        </p:txBody>
      </p:sp>
    </p:spTree>
    <p:extLst>
      <p:ext uri="{BB962C8B-B14F-4D97-AF65-F5344CB8AC3E}">
        <p14:creationId xmlns:p14="http://schemas.microsoft.com/office/powerpoint/2010/main" val="2326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Ephesians 1:19-20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aseline="30000" dirty="0"/>
              <a:t>19 </a:t>
            </a:r>
            <a:r>
              <a:rPr lang="en-US" sz="2800" dirty="0"/>
              <a:t> and what </a:t>
            </a:r>
            <a:r>
              <a:rPr lang="en-US" sz="2800" i="1" dirty="0"/>
              <a:t>is</a:t>
            </a:r>
            <a:r>
              <a:rPr lang="en-US" sz="2800" dirty="0"/>
              <a:t> the exceeding greatness of His power toward us who believe, according to the working of His mighty power </a:t>
            </a:r>
            <a:r>
              <a:rPr lang="en-US" sz="2800" baseline="30000" dirty="0"/>
              <a:t>20 </a:t>
            </a:r>
            <a:r>
              <a:rPr lang="en-US" sz="2800" dirty="0"/>
              <a:t> which He worked in Christ when He raised Him from the dead </a:t>
            </a:r>
            <a:r>
              <a:rPr lang="en-US" sz="2800" b="1" i="1" u="sng" dirty="0">
                <a:solidFill>
                  <a:srgbClr val="FF0000"/>
                </a:solidFill>
              </a:rPr>
              <a:t>and seated Him at His right hand in the heavenly places</a:t>
            </a:r>
            <a:r>
              <a:rPr lang="en-US" sz="2800" i="1" dirty="0"/>
              <a:t>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2941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Colossians 3:1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aseline="30000" dirty="0"/>
              <a:t>1 </a:t>
            </a:r>
            <a:r>
              <a:rPr lang="en-US" sz="3600" dirty="0"/>
              <a:t>If then you were raised with Christ, seek those things which are above, </a:t>
            </a:r>
            <a:r>
              <a:rPr lang="en-US" sz="3600" b="1" i="1" u="sng" dirty="0">
                <a:solidFill>
                  <a:srgbClr val="FF0000"/>
                </a:solidFill>
              </a:rPr>
              <a:t>where Christ is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b="1" i="1" u="sng" dirty="0">
                <a:solidFill>
                  <a:srgbClr val="FF0000"/>
                </a:solidFill>
              </a:rPr>
              <a:t>sitting at the right hand of God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671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Hebrews 12:2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aseline="30000" dirty="0"/>
              <a:t>2 </a:t>
            </a:r>
            <a:r>
              <a:rPr lang="en-US" sz="3200" dirty="0"/>
              <a:t>looking unto Jesus, the author and finisher of </a:t>
            </a:r>
            <a:r>
              <a:rPr lang="en-US" sz="3200" i="1" dirty="0"/>
              <a:t>our</a:t>
            </a:r>
            <a:r>
              <a:rPr lang="en-US" sz="3200" dirty="0"/>
              <a:t> faith, who for the joy that was set before Him endured the cross, despising the shame, </a:t>
            </a:r>
            <a:r>
              <a:rPr lang="en-US" sz="3200" b="1" i="1" u="sng" dirty="0">
                <a:solidFill>
                  <a:srgbClr val="FF0000"/>
                </a:solidFill>
              </a:rPr>
              <a:t>and has sat down at the right hand of the throne of God</a:t>
            </a:r>
            <a:r>
              <a:rPr lang="en-US" sz="3200" dirty="0"/>
              <a:t>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56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Sit on My right hand “UNTIL”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b="1" dirty="0"/>
              <a:t>It is not Jesus taking the throne before the age of Grace</a:t>
            </a: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 </a:t>
            </a:r>
            <a:endParaRPr lang="en-US" sz="3200" dirty="0"/>
          </a:p>
          <a:p>
            <a:pPr lvl="0"/>
            <a:r>
              <a:rPr lang="en-US" sz="3200" b="1" dirty="0"/>
              <a:t>It is Christ RISING from the throne at the end of the age of Grace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5822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4:3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And He who sat there was like a jasper and a </a:t>
            </a:r>
            <a:r>
              <a:rPr lang="en-US" sz="3600" dirty="0" err="1"/>
              <a:t>sardius</a:t>
            </a:r>
            <a:r>
              <a:rPr lang="en-US" sz="3600" dirty="0"/>
              <a:t> stone in appearance; and </a:t>
            </a:r>
            <a:r>
              <a:rPr lang="en-US" sz="3600" i="1" dirty="0"/>
              <a:t>there was</a:t>
            </a:r>
            <a:r>
              <a:rPr lang="en-US" sz="3600" dirty="0"/>
              <a:t> a rainbow around the throne, in appearance like an emerald.</a:t>
            </a:r>
          </a:p>
        </p:txBody>
      </p:sp>
    </p:spTree>
    <p:extLst>
      <p:ext uri="{BB962C8B-B14F-4D97-AF65-F5344CB8AC3E}">
        <p14:creationId xmlns:p14="http://schemas.microsoft.com/office/powerpoint/2010/main" val="1174028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herevelationpainting.files.wordpress.com/2009/10/clear-quartz.jpg?w=500&amp;h=5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804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21:10-11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6196405" cy="3603812"/>
          </a:xfrm>
        </p:spPr>
        <p:txBody>
          <a:bodyPr>
            <a:noAutofit/>
          </a:bodyPr>
          <a:lstStyle/>
          <a:p>
            <a:r>
              <a:rPr lang="en-US" sz="3000" baseline="30000" dirty="0"/>
              <a:t>10 </a:t>
            </a:r>
            <a:r>
              <a:rPr lang="en-US" sz="3000" dirty="0"/>
              <a:t>And he carried me away in the Spirit to a great and high mountain, and showed me the great city, the holy Jerusalem, descending out of heaven from God, </a:t>
            </a:r>
            <a:r>
              <a:rPr lang="en-US" sz="3000" baseline="30000" dirty="0"/>
              <a:t>11 </a:t>
            </a:r>
            <a:r>
              <a:rPr lang="en-US" sz="3000" dirty="0"/>
              <a:t>having the glory of God. </a:t>
            </a:r>
            <a:r>
              <a:rPr lang="en-US" sz="3000" b="1" dirty="0"/>
              <a:t>Her light </a:t>
            </a:r>
            <a:r>
              <a:rPr lang="en-US" sz="3000" b="1" i="1" dirty="0"/>
              <a:t>was</a:t>
            </a:r>
            <a:r>
              <a:rPr lang="en-US" sz="3000" b="1" dirty="0"/>
              <a:t> like a most precious stone, like a jasper stone, clear as crystal.</a:t>
            </a:r>
          </a:p>
        </p:txBody>
      </p:sp>
    </p:spTree>
    <p:extLst>
      <p:ext uri="{BB962C8B-B14F-4D97-AF65-F5344CB8AC3E}">
        <p14:creationId xmlns:p14="http://schemas.microsoft.com/office/powerpoint/2010/main" val="64412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Isaiah 6:1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 the year that King </a:t>
            </a:r>
            <a:r>
              <a:rPr lang="en-US" sz="3600" dirty="0" err="1"/>
              <a:t>Uzziah</a:t>
            </a:r>
            <a:r>
              <a:rPr lang="en-US" sz="3600" dirty="0"/>
              <a:t> died, I saw the Lord sitting on a throne, high and lifted up, and the train of His </a:t>
            </a:r>
            <a:r>
              <a:rPr lang="en-US" sz="3600" i="1" dirty="0"/>
              <a:t>robe</a:t>
            </a:r>
            <a:r>
              <a:rPr lang="en-US" sz="3600" dirty="0"/>
              <a:t> filled the temple. </a:t>
            </a:r>
          </a:p>
        </p:txBody>
      </p:sp>
    </p:spTree>
    <p:extLst>
      <p:ext uri="{BB962C8B-B14F-4D97-AF65-F5344CB8AC3E}">
        <p14:creationId xmlns:p14="http://schemas.microsoft.com/office/powerpoint/2010/main" val="2872516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erevelationpaintingjournals.files.wordpress.com/2010/02/sardius-carnel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5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25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Deuteronomy 4:24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 the LORD your God </a:t>
            </a:r>
            <a:r>
              <a:rPr lang="en-US" sz="3600" i="1" dirty="0"/>
              <a:t>is</a:t>
            </a:r>
            <a:r>
              <a:rPr lang="en-US" sz="3600" dirty="0"/>
              <a:t> a consuming fire, a jealous God.</a:t>
            </a:r>
          </a:p>
        </p:txBody>
      </p:sp>
    </p:spTree>
    <p:extLst>
      <p:ext uri="{BB962C8B-B14F-4D97-AF65-F5344CB8AC3E}">
        <p14:creationId xmlns:p14="http://schemas.microsoft.com/office/powerpoint/2010/main" val="301362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Immediately </a:t>
            </a:r>
            <a:r>
              <a:rPr lang="en-US" sz="3600" dirty="0"/>
              <a:t>I was in the Spirit; and behold, a throne set in heaven, and </a:t>
            </a:r>
            <a:r>
              <a:rPr lang="en-US" sz="3600" i="1" dirty="0"/>
              <a:t>One</a:t>
            </a:r>
            <a:r>
              <a:rPr lang="en-US" sz="3600" dirty="0"/>
              <a:t> sat on the throne.</a:t>
            </a:r>
          </a:p>
        </p:txBody>
      </p:sp>
    </p:spTree>
    <p:extLst>
      <p:ext uri="{BB962C8B-B14F-4D97-AF65-F5344CB8AC3E}">
        <p14:creationId xmlns:p14="http://schemas.microsoft.com/office/powerpoint/2010/main" val="13092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Hebrews 12:28-29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aseline="30000" dirty="0"/>
              <a:t>28 </a:t>
            </a:r>
            <a:r>
              <a:rPr lang="en-US" sz="3200" dirty="0"/>
              <a:t> Therefore, since we are receiving a kingdom which cannot be shaken, let us have grace, by which we may serve God acceptably with reverence and godly fear. </a:t>
            </a:r>
            <a:r>
              <a:rPr lang="en-US" sz="3200" baseline="30000" dirty="0"/>
              <a:t>29 </a:t>
            </a:r>
            <a:r>
              <a:rPr lang="en-US" sz="3200" dirty="0"/>
              <a:t> For our God </a:t>
            </a:r>
            <a:r>
              <a:rPr lang="en-US" sz="3200" i="1" dirty="0"/>
              <a:t>is</a:t>
            </a:r>
            <a:r>
              <a:rPr lang="en-US" sz="3200" dirty="0"/>
              <a:t> a consuming fire.</a:t>
            </a:r>
          </a:p>
        </p:txBody>
      </p:sp>
    </p:spTree>
    <p:extLst>
      <p:ext uri="{BB962C8B-B14F-4D97-AF65-F5344CB8AC3E}">
        <p14:creationId xmlns:p14="http://schemas.microsoft.com/office/powerpoint/2010/main" val="51791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62200"/>
            <a:ext cx="6965245" cy="120248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A Rainbow Around The Throne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52664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Luke 12:31-32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aseline="30000" dirty="0"/>
              <a:t>31 </a:t>
            </a:r>
            <a:r>
              <a:rPr lang="en-US" sz="3600" dirty="0"/>
              <a:t> But seek the kingdom of God, and all these things shall be added to you. </a:t>
            </a:r>
            <a:r>
              <a:rPr lang="en-US" sz="3600" baseline="30000" dirty="0"/>
              <a:t>32 </a:t>
            </a:r>
            <a:r>
              <a:rPr lang="en-US" sz="3600" dirty="0"/>
              <a:t> Do not fear, little flock, for it is your Father's good pleasure to give you the kingdom.</a:t>
            </a:r>
          </a:p>
        </p:txBody>
      </p:sp>
    </p:spTree>
    <p:extLst>
      <p:ext uri="{BB962C8B-B14F-4D97-AF65-F5344CB8AC3E}">
        <p14:creationId xmlns:p14="http://schemas.microsoft.com/office/powerpoint/2010/main" val="1179779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0"/>
            <a:ext cx="6965245" cy="120248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What John Saw Around The Throne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18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4:4-6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Around the throne </a:t>
            </a:r>
            <a:r>
              <a:rPr lang="en-US" sz="3600" i="1" dirty="0"/>
              <a:t>were</a:t>
            </a:r>
            <a:r>
              <a:rPr lang="en-US" sz="3600" dirty="0"/>
              <a:t> twenty-four thrones, and on the thrones I saw twenty-four elders sitting, clothed in white robes; and they had crowns of gold on their heads.</a:t>
            </a:r>
          </a:p>
        </p:txBody>
      </p:sp>
    </p:spTree>
    <p:extLst>
      <p:ext uri="{BB962C8B-B14F-4D97-AF65-F5344CB8AC3E}">
        <p14:creationId xmlns:p14="http://schemas.microsoft.com/office/powerpoint/2010/main" val="36238834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4:4-6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aseline="30000" dirty="0"/>
              <a:t>5 </a:t>
            </a:r>
            <a:r>
              <a:rPr lang="en-US" sz="3600" dirty="0"/>
              <a:t> And from the throne proceeded </a:t>
            </a:r>
            <a:r>
              <a:rPr lang="en-US" sz="3600" dirty="0" err="1"/>
              <a:t>lightnings</a:t>
            </a:r>
            <a:r>
              <a:rPr lang="en-US" sz="3600" dirty="0"/>
              <a:t>, </a:t>
            </a:r>
            <a:r>
              <a:rPr lang="en-US" sz="3600" dirty="0" err="1"/>
              <a:t>thunderings</a:t>
            </a:r>
            <a:r>
              <a:rPr lang="en-US" sz="3600" dirty="0"/>
              <a:t>, and voices. Seven lamps of fire </a:t>
            </a:r>
            <a:r>
              <a:rPr lang="en-US" sz="3600" i="1" dirty="0"/>
              <a:t>were</a:t>
            </a:r>
            <a:r>
              <a:rPr lang="en-US" sz="3600" dirty="0"/>
              <a:t> burning before the throne, which are the seven Spirits of God.</a:t>
            </a:r>
          </a:p>
        </p:txBody>
      </p:sp>
    </p:spTree>
    <p:extLst>
      <p:ext uri="{BB962C8B-B14F-4D97-AF65-F5344CB8AC3E}">
        <p14:creationId xmlns:p14="http://schemas.microsoft.com/office/powerpoint/2010/main" val="279911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4:4-6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aseline="30000" dirty="0"/>
              <a:t>6 </a:t>
            </a:r>
            <a:r>
              <a:rPr lang="en-US" sz="3600" dirty="0"/>
              <a:t> Before the throne </a:t>
            </a:r>
            <a:r>
              <a:rPr lang="en-US" sz="3600" i="1" dirty="0"/>
              <a:t>there was</a:t>
            </a:r>
            <a:r>
              <a:rPr lang="en-US" sz="3600" dirty="0"/>
              <a:t> a sea of glass, like crystal. And in the midst of the throne, and around the throne, </a:t>
            </a:r>
            <a:r>
              <a:rPr lang="en-US" sz="3600" i="1" dirty="0"/>
              <a:t>were</a:t>
            </a:r>
            <a:r>
              <a:rPr lang="en-US" sz="3600" dirty="0"/>
              <a:t> four living creatures full of eyes in front and in back.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58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5:9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aseline="30000" dirty="0"/>
              <a:t>9 </a:t>
            </a:r>
            <a:r>
              <a:rPr lang="en-US" sz="3200" dirty="0"/>
              <a:t> And they sang a new song, saying: "You are worthy to take the scroll, And to open its seals; For You were slain, </a:t>
            </a:r>
            <a:r>
              <a:rPr lang="en-US" sz="3200" b="1" i="1" u="sng" dirty="0">
                <a:solidFill>
                  <a:srgbClr val="FF0000"/>
                </a:solidFill>
              </a:rPr>
              <a:t>And have redeemed us to God by Your blood</a:t>
            </a:r>
            <a:r>
              <a:rPr lang="en-US" sz="3200" dirty="0"/>
              <a:t> Out of every tribe and tongue and people and nation,</a:t>
            </a:r>
          </a:p>
        </p:txBody>
      </p:sp>
    </p:spTree>
    <p:extLst>
      <p:ext uri="{BB962C8B-B14F-4D97-AF65-F5344CB8AC3E}">
        <p14:creationId xmlns:p14="http://schemas.microsoft.com/office/powerpoint/2010/main" val="2131482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21:12-14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6196405" cy="3603812"/>
          </a:xfrm>
        </p:spPr>
        <p:txBody>
          <a:bodyPr>
            <a:noAutofit/>
          </a:bodyPr>
          <a:lstStyle/>
          <a:p>
            <a:r>
              <a:rPr lang="en-US" baseline="30000" dirty="0"/>
              <a:t>12 </a:t>
            </a:r>
            <a:r>
              <a:rPr lang="en-US" dirty="0"/>
              <a:t> Also she had a great and high wall with twelve gates, and twelve angels at the gates, </a:t>
            </a:r>
            <a:r>
              <a:rPr lang="en-US" b="1" dirty="0"/>
              <a:t>and names written on them, which are </a:t>
            </a:r>
            <a:r>
              <a:rPr lang="en-US" b="1" i="1" dirty="0"/>
              <a:t>the names</a:t>
            </a:r>
            <a:r>
              <a:rPr lang="en-US" b="1" dirty="0"/>
              <a:t> of the twelve tribes of the children of Israel</a:t>
            </a:r>
            <a:r>
              <a:rPr lang="en-US" dirty="0"/>
              <a:t>: </a:t>
            </a:r>
            <a:r>
              <a:rPr lang="en-US" baseline="30000" dirty="0"/>
              <a:t>13 </a:t>
            </a:r>
            <a:r>
              <a:rPr lang="en-US" dirty="0"/>
              <a:t> three gates on the east, three gates on the north, three gates on the south, and three gates on the west. </a:t>
            </a:r>
            <a:r>
              <a:rPr lang="en-US" baseline="30000" dirty="0"/>
              <a:t>14 </a:t>
            </a:r>
            <a:r>
              <a:rPr lang="en-US" dirty="0"/>
              <a:t> Now the wall of the city had twelve foundations, </a:t>
            </a:r>
            <a:r>
              <a:rPr lang="en-US" b="1" dirty="0"/>
              <a:t>and on them were the names of the twelve apostles of the Lamb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872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6196405" cy="360381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b="1" dirty="0"/>
              <a:t>Do we come to church to worship men or to worship the Most High God? 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77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4:3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And </a:t>
            </a:r>
            <a:r>
              <a:rPr lang="en-US" sz="3600" dirty="0"/>
              <a:t>He who sat there was like a jasper and a </a:t>
            </a:r>
            <a:r>
              <a:rPr lang="en-US" sz="3600" dirty="0" err="1"/>
              <a:t>sardius</a:t>
            </a:r>
            <a:r>
              <a:rPr lang="en-US" sz="3600" dirty="0"/>
              <a:t> stone in appearance; and </a:t>
            </a:r>
            <a:r>
              <a:rPr lang="en-US" sz="3600" i="1" dirty="0"/>
              <a:t>there was</a:t>
            </a:r>
            <a:r>
              <a:rPr lang="en-US" sz="3600" dirty="0"/>
              <a:t> a rainbow around the throne, in appearance like an emerald.</a:t>
            </a:r>
          </a:p>
        </p:txBody>
      </p:sp>
    </p:spTree>
    <p:extLst>
      <p:ext uri="{BB962C8B-B14F-4D97-AF65-F5344CB8AC3E}">
        <p14:creationId xmlns:p14="http://schemas.microsoft.com/office/powerpoint/2010/main" val="25514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4:4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Around the throne </a:t>
            </a:r>
            <a:r>
              <a:rPr lang="en-US" sz="3600" i="1" dirty="0"/>
              <a:t>were</a:t>
            </a:r>
            <a:r>
              <a:rPr lang="en-US" sz="3600" dirty="0"/>
              <a:t> twenty-four thrones, and on the thrones I saw twenty-four elders sitting, clothed in white robes; and they had crowns of gold on their heads.</a:t>
            </a:r>
          </a:p>
        </p:txBody>
      </p:sp>
    </p:spTree>
    <p:extLst>
      <p:ext uri="{BB962C8B-B14F-4D97-AF65-F5344CB8AC3E}">
        <p14:creationId xmlns:p14="http://schemas.microsoft.com/office/powerpoint/2010/main" val="32145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4:5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And from the throne proceeded </a:t>
            </a:r>
            <a:r>
              <a:rPr lang="en-US" sz="3600" dirty="0" err="1"/>
              <a:t>lightnings</a:t>
            </a:r>
            <a:r>
              <a:rPr lang="en-US" sz="3600" dirty="0"/>
              <a:t>, </a:t>
            </a:r>
            <a:r>
              <a:rPr lang="en-US" sz="3600" dirty="0" err="1"/>
              <a:t>thunderings</a:t>
            </a:r>
            <a:r>
              <a:rPr lang="en-US" sz="3600" dirty="0"/>
              <a:t>, and voices. Seven lamps of fire </a:t>
            </a:r>
            <a:r>
              <a:rPr lang="en-US" sz="3600" i="1" dirty="0"/>
              <a:t>were</a:t>
            </a:r>
            <a:r>
              <a:rPr lang="en-US" sz="3600" dirty="0"/>
              <a:t> burning before the throne, which are the seven Spirits of God.</a:t>
            </a:r>
          </a:p>
        </p:txBody>
      </p:sp>
    </p:spTree>
    <p:extLst>
      <p:ext uri="{BB962C8B-B14F-4D97-AF65-F5344CB8AC3E}">
        <p14:creationId xmlns:p14="http://schemas.microsoft.com/office/powerpoint/2010/main" val="289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4:6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Before the throne </a:t>
            </a:r>
            <a:r>
              <a:rPr lang="en-US" sz="3600" i="1" dirty="0"/>
              <a:t>there was</a:t>
            </a:r>
            <a:r>
              <a:rPr lang="en-US" sz="3600" dirty="0"/>
              <a:t> a sea of glass, like crystal. And in the midst of the throne, and around the throne, </a:t>
            </a:r>
            <a:r>
              <a:rPr lang="en-US" sz="3600" i="1" dirty="0"/>
              <a:t>were</a:t>
            </a:r>
            <a:r>
              <a:rPr lang="en-US" sz="3600" dirty="0"/>
              <a:t> four living creatures full of eyes in front and in back.</a:t>
            </a:r>
          </a:p>
        </p:txBody>
      </p:sp>
    </p:spTree>
    <p:extLst>
      <p:ext uri="{BB962C8B-B14F-4D97-AF65-F5344CB8AC3E}">
        <p14:creationId xmlns:p14="http://schemas.microsoft.com/office/powerpoint/2010/main" val="20742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4:7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first living creature </a:t>
            </a:r>
            <a:r>
              <a:rPr lang="en-US" sz="3600" i="1" dirty="0"/>
              <a:t>was</a:t>
            </a:r>
            <a:r>
              <a:rPr lang="en-US" sz="3600" dirty="0"/>
              <a:t> like a lion, the second living creature like a calf, the third living creature had a face like a man, and the fourth living creature </a:t>
            </a:r>
            <a:r>
              <a:rPr lang="en-US" sz="3600" i="1" dirty="0"/>
              <a:t>was</a:t>
            </a:r>
            <a:r>
              <a:rPr lang="en-US" sz="3600" dirty="0"/>
              <a:t> like a flying eagle.</a:t>
            </a:r>
          </a:p>
        </p:txBody>
      </p:sp>
    </p:spTree>
    <p:extLst>
      <p:ext uri="{BB962C8B-B14F-4D97-AF65-F5344CB8AC3E}">
        <p14:creationId xmlns:p14="http://schemas.microsoft.com/office/powerpoint/2010/main" val="27005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Revelation 4:8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The</a:t>
            </a:r>
            <a:r>
              <a:rPr lang="en-US" sz="3200" dirty="0"/>
              <a:t> four living creatures, each having six wings, were full of eyes around and within. And they do not rest day or night, saying: "Holy, holy, holy, Lord God Almighty, Who was and is and is to come!"</a:t>
            </a:r>
          </a:p>
        </p:txBody>
      </p:sp>
    </p:spTree>
    <p:extLst>
      <p:ext uri="{BB962C8B-B14F-4D97-AF65-F5344CB8AC3E}">
        <p14:creationId xmlns:p14="http://schemas.microsoft.com/office/powerpoint/2010/main" val="37005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472</TotalTime>
  <Words>859</Words>
  <Application>Microsoft Office PowerPoint</Application>
  <PresentationFormat>On-screen Show (4:3)</PresentationFormat>
  <Paragraphs>71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Pushpin</vt:lpstr>
      <vt:lpstr>Revelation 4 Part 2</vt:lpstr>
      <vt:lpstr>Revelation 4:1</vt:lpstr>
      <vt:lpstr>Revelation 4:2</vt:lpstr>
      <vt:lpstr>Revelation 4:3</vt:lpstr>
      <vt:lpstr>Revelation 4:4</vt:lpstr>
      <vt:lpstr>Revelation 4:5</vt:lpstr>
      <vt:lpstr>Revelation 4:6</vt:lpstr>
      <vt:lpstr>Revelation 4:7</vt:lpstr>
      <vt:lpstr>Revelation 4:8</vt:lpstr>
      <vt:lpstr>Revelation 4:9</vt:lpstr>
      <vt:lpstr>Revelation 4:10</vt:lpstr>
      <vt:lpstr>Revelation 4:11</vt:lpstr>
      <vt:lpstr>PowerPoint Presentation</vt:lpstr>
      <vt:lpstr>PowerPoint Presentation</vt:lpstr>
      <vt:lpstr>Revelation 4:2-3</vt:lpstr>
      <vt:lpstr>Revelation 4:11</vt:lpstr>
      <vt:lpstr>Psalm 110:1</vt:lpstr>
      <vt:lpstr>Acts 2:32-33</vt:lpstr>
      <vt:lpstr>Acts 7:55-56</vt:lpstr>
      <vt:lpstr>Ephesians 1:19-20</vt:lpstr>
      <vt:lpstr>Colossians 3:1</vt:lpstr>
      <vt:lpstr>Hebrews 12:2</vt:lpstr>
      <vt:lpstr>Sit on My right hand “UNTIL”</vt:lpstr>
      <vt:lpstr>Revelation 4:3</vt:lpstr>
      <vt:lpstr>PowerPoint Presentation</vt:lpstr>
      <vt:lpstr>Revelation 21:10-11</vt:lpstr>
      <vt:lpstr>Isaiah 6:1</vt:lpstr>
      <vt:lpstr>PowerPoint Presentation</vt:lpstr>
      <vt:lpstr>Deuteronomy 4:24</vt:lpstr>
      <vt:lpstr>Hebrews 12:28-29</vt:lpstr>
      <vt:lpstr>A Rainbow Around The Throne</vt:lpstr>
      <vt:lpstr>Luke 12:31-32</vt:lpstr>
      <vt:lpstr>What John Saw Around The Throne</vt:lpstr>
      <vt:lpstr>Revelation 4:4-6</vt:lpstr>
      <vt:lpstr>Revelation 4:4-6</vt:lpstr>
      <vt:lpstr>Revelation 4:4-6</vt:lpstr>
      <vt:lpstr>Revelation 5:9</vt:lpstr>
      <vt:lpstr>Revelation 21:12-14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4 Part 2</dc:title>
  <dc:creator>Charlie</dc:creator>
  <cp:lastModifiedBy>Charlie</cp:lastModifiedBy>
  <cp:revision>19</cp:revision>
  <dcterms:created xsi:type="dcterms:W3CDTF">2013-03-05T20:32:50Z</dcterms:created>
  <dcterms:modified xsi:type="dcterms:W3CDTF">2013-03-07T00:47:59Z</dcterms:modified>
</cp:coreProperties>
</file>