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FAABEDB1-411F-4594-9731-A1E5D28FDCDB}" type="datetimeFigureOut">
              <a:rPr lang="en-US" smtClean="0"/>
              <a:t>2/27/2013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7E97F099-2FE0-4630-9BD8-107CE6B15B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BEDB1-411F-4594-9731-A1E5D28FDCDB}" type="datetimeFigureOut">
              <a:rPr lang="en-US" smtClean="0"/>
              <a:t>2/27/2013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7F099-2FE0-4630-9BD8-107CE6B15B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BEDB1-411F-4594-9731-A1E5D28FDCDB}" type="datetimeFigureOut">
              <a:rPr lang="en-US" smtClean="0"/>
              <a:t>2/27/2013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7F099-2FE0-4630-9BD8-107CE6B15B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BEDB1-411F-4594-9731-A1E5D28FDCDB}" type="datetimeFigureOut">
              <a:rPr lang="en-US" smtClean="0"/>
              <a:t>2/27/2013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7F099-2FE0-4630-9BD8-107CE6B15B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BEDB1-411F-4594-9731-A1E5D28FDCDB}" type="datetimeFigureOut">
              <a:rPr lang="en-US" smtClean="0"/>
              <a:t>2/27/2013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7F099-2FE0-4630-9BD8-107CE6B15B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BEDB1-411F-4594-9731-A1E5D28FDCDB}" type="datetimeFigureOut">
              <a:rPr lang="en-US" smtClean="0"/>
              <a:t>2/27/2013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7F099-2FE0-4630-9BD8-107CE6B15B6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BEDB1-411F-4594-9731-A1E5D28FDCDB}" type="datetimeFigureOut">
              <a:rPr lang="en-US" smtClean="0"/>
              <a:t>2/27/2013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7F099-2FE0-4630-9BD8-107CE6B15B6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BEDB1-411F-4594-9731-A1E5D28FDCDB}" type="datetimeFigureOut">
              <a:rPr lang="en-US" smtClean="0"/>
              <a:t>2/27/2013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7F099-2FE0-4630-9BD8-107CE6B15B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BEDB1-411F-4594-9731-A1E5D28FDCDB}" type="datetimeFigureOut">
              <a:rPr lang="en-US" smtClean="0"/>
              <a:t>2/27/2013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7F099-2FE0-4630-9BD8-107CE6B15B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FAABEDB1-411F-4594-9731-A1E5D28FDCDB}" type="datetimeFigureOut">
              <a:rPr lang="en-US" smtClean="0"/>
              <a:t>2/27/2013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7E97F099-2FE0-4630-9BD8-107CE6B15B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FAABEDB1-411F-4594-9731-A1E5D28FDCDB}" type="datetimeFigureOut">
              <a:rPr lang="en-US" smtClean="0"/>
              <a:t>2/27/2013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7E97F099-2FE0-4630-9BD8-107CE6B15B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FAABEDB1-411F-4594-9731-A1E5D28FDCDB}" type="datetimeFigureOut">
              <a:rPr lang="en-US" smtClean="0"/>
              <a:t>2/27/2013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7E97F099-2FE0-4630-9BD8-107CE6B15B6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Revelation 4:1-2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Wednesday, February 27, 2013</a:t>
            </a:r>
          </a:p>
          <a:p>
            <a:r>
              <a:rPr lang="en-US" sz="2800" dirty="0" smtClean="0"/>
              <a:t>Calvary Chapel of El Paso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152346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 dirty="0" smtClean="0"/>
              <a:t>Revealing the Mystery of the Ages!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4800" b="1" dirty="0" smtClean="0"/>
              <a:t>Revelation 1:1-3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883013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b="1" dirty="0" smtClean="0"/>
              <a:t>Revelation 1:4</a:t>
            </a:r>
            <a:endParaRPr lang="en-US" sz="7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baseline="30000" dirty="0"/>
              <a:t>1 </a:t>
            </a:r>
            <a:r>
              <a:rPr lang="en-US" sz="3200" dirty="0"/>
              <a:t> </a:t>
            </a:r>
            <a:r>
              <a:rPr lang="en-US" sz="3200" b="1" i="1" u="sng" dirty="0"/>
              <a:t>After these things</a:t>
            </a:r>
            <a:r>
              <a:rPr lang="en-US" sz="3200" dirty="0"/>
              <a:t> I looked, and behold, a door </a:t>
            </a:r>
            <a:r>
              <a:rPr lang="en-US" sz="3200" i="1" dirty="0"/>
              <a:t>standing</a:t>
            </a:r>
            <a:r>
              <a:rPr lang="en-US" sz="3200" dirty="0"/>
              <a:t> open in heaven. And the first voice which I heard </a:t>
            </a:r>
            <a:r>
              <a:rPr lang="en-US" sz="3200" i="1" dirty="0"/>
              <a:t>was</a:t>
            </a:r>
            <a:r>
              <a:rPr lang="en-US" sz="3200" dirty="0"/>
              <a:t> like a trumpet speaking with me, saying, "Come up here, and I will show you things which must take place </a:t>
            </a:r>
            <a:r>
              <a:rPr lang="en-US" sz="3200" b="1" i="1" u="sng" dirty="0"/>
              <a:t>after this</a:t>
            </a:r>
            <a:r>
              <a:rPr lang="en-US" sz="3200" dirty="0"/>
              <a:t>."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32988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Meta </a:t>
            </a:r>
            <a:r>
              <a:rPr lang="en-US" sz="6000" b="1" dirty="0" err="1" smtClean="0"/>
              <a:t>Tauta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4400" b="1" dirty="0" smtClean="0"/>
          </a:p>
          <a:p>
            <a:pPr marL="0" indent="0" algn="ctr">
              <a:buNone/>
            </a:pPr>
            <a:r>
              <a:rPr lang="en-US" sz="4400" b="1" dirty="0" smtClean="0"/>
              <a:t>“After These Things”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634757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dirty="0" smtClean="0"/>
              <a:t>Outline for the Rest of the Book of Revelation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600" b="1" dirty="0" smtClean="0"/>
              <a:t>Chapters 4-18: Events Leading up to the Second Coming of Jesus Christ</a:t>
            </a:r>
          </a:p>
          <a:p>
            <a:endParaRPr lang="en-US" sz="2600" b="1" dirty="0"/>
          </a:p>
          <a:p>
            <a:r>
              <a:rPr lang="en-US" sz="2600" b="1" dirty="0" smtClean="0"/>
              <a:t>Chapter 19: the Second Coming of Jesus</a:t>
            </a:r>
          </a:p>
          <a:p>
            <a:endParaRPr lang="en-US" sz="2600" b="1" dirty="0"/>
          </a:p>
          <a:p>
            <a:r>
              <a:rPr lang="en-US" sz="2600" b="1" dirty="0" smtClean="0"/>
              <a:t>Chapter 20: Setting Up of the Kingdom of God on Earth</a:t>
            </a:r>
            <a:endParaRPr lang="en-US" sz="2600" b="1" dirty="0"/>
          </a:p>
        </p:txBody>
      </p:sp>
    </p:spTree>
    <p:extLst>
      <p:ext uri="{BB962C8B-B14F-4D97-AF65-F5344CB8AC3E}">
        <p14:creationId xmlns:p14="http://schemas.microsoft.com/office/powerpoint/2010/main" val="2752574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dirty="0" smtClean="0"/>
              <a:t>Outline for the Rest of the Book of Revelation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800" b="1" dirty="0" smtClean="0"/>
          </a:p>
          <a:p>
            <a:r>
              <a:rPr lang="en-US" sz="2800" b="1" dirty="0" smtClean="0"/>
              <a:t>Chapters 21 and 22: The New Jerusalem, the New Heavens and the New Earth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519971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A Heavenly Perspective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Revelation 19:11 </a:t>
            </a:r>
            <a:r>
              <a:rPr lang="en-US" sz="3200" dirty="0" smtClean="0"/>
              <a:t>Now </a:t>
            </a:r>
            <a:r>
              <a:rPr lang="en-US" sz="3200" dirty="0"/>
              <a:t>I saw heaven opened, and behold, a white horse. And He who sat on him </a:t>
            </a:r>
            <a:r>
              <a:rPr lang="en-US" sz="3200" i="1" dirty="0"/>
              <a:t>was</a:t>
            </a:r>
            <a:r>
              <a:rPr lang="en-US" sz="3200" dirty="0"/>
              <a:t> called Faithful and True, and in righteousness He judges and makes war.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30410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dirty="0" smtClean="0"/>
              <a:t>Revelation 3:8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baseline="30000" dirty="0"/>
              <a:t>8 </a:t>
            </a:r>
            <a:r>
              <a:rPr lang="en-US" sz="3600" dirty="0"/>
              <a:t> I know your works. See, </a:t>
            </a:r>
            <a:r>
              <a:rPr lang="en-US" sz="3600" b="1" i="1" u="sng" dirty="0"/>
              <a:t>I have set before you an open door</a:t>
            </a:r>
            <a:r>
              <a:rPr lang="en-US" sz="3600" dirty="0"/>
              <a:t>, and no one can shut it; for you have a little strength, have kept My word, and have not denied My name.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669307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dirty="0" smtClean="0"/>
              <a:t>Revelation 3:10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baseline="30000" dirty="0"/>
              <a:t>10 </a:t>
            </a:r>
            <a:r>
              <a:rPr lang="en-US" sz="3600" dirty="0"/>
              <a:t> Because you have kept My command to persevere, </a:t>
            </a:r>
            <a:r>
              <a:rPr lang="en-US" sz="3600" b="1" i="1" u="sng" dirty="0"/>
              <a:t>I also will keep you from the hour of trial which shall come upon the whole world</a:t>
            </a:r>
            <a:r>
              <a:rPr lang="en-US" sz="3600" dirty="0"/>
              <a:t>, to test those who dwell on the earth.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223561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Open Door—Church of Philadelphia</a:t>
            </a:r>
          </a:p>
          <a:p>
            <a:endParaRPr lang="en-US" sz="3600" b="1" dirty="0"/>
          </a:p>
          <a:p>
            <a:r>
              <a:rPr lang="en-US" sz="3600" b="1" dirty="0" smtClean="0"/>
              <a:t>Closed Door—Church of Laodicea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60290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dirty="0" smtClean="0"/>
              <a:t>Revelation 1:10-11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baseline="30000" dirty="0"/>
              <a:t>10 </a:t>
            </a:r>
            <a:r>
              <a:rPr lang="en-US" b="1" dirty="0"/>
              <a:t> I was in the Spirit on the Lord's Day, and I heard behind me </a:t>
            </a:r>
            <a:r>
              <a:rPr lang="en-US" b="1" dirty="0">
                <a:solidFill>
                  <a:srgbClr val="FF0000"/>
                </a:solidFill>
              </a:rPr>
              <a:t>a loud voice, as of a trumpet</a:t>
            </a:r>
            <a:r>
              <a:rPr lang="en-US" b="1" dirty="0"/>
              <a:t>, </a:t>
            </a:r>
            <a:r>
              <a:rPr lang="en-US" b="1" baseline="30000" dirty="0"/>
              <a:t>11 </a:t>
            </a:r>
            <a:r>
              <a:rPr lang="en-US" b="1" dirty="0"/>
              <a:t> saying, "I am the Alpha and the Omega, the First and the Last," and, "What you see, write in a book and send </a:t>
            </a:r>
            <a:r>
              <a:rPr lang="en-US" b="1" i="1" dirty="0"/>
              <a:t>it</a:t>
            </a:r>
            <a:r>
              <a:rPr lang="en-US" b="1" dirty="0"/>
              <a:t> to the seven churches which are in Asia: to Ephesus, to Smyrna, to </a:t>
            </a:r>
            <a:r>
              <a:rPr lang="en-US" b="1" dirty="0" err="1"/>
              <a:t>Pergamos</a:t>
            </a:r>
            <a:r>
              <a:rPr lang="en-US" b="1" dirty="0"/>
              <a:t>, to Thyatira, to Sardis, to Philadelphia, and to Laodicea."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172743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dirty="0" smtClean="0"/>
              <a:t>Revelation 4:1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baseline="30000" dirty="0"/>
              <a:t>1 </a:t>
            </a:r>
            <a:r>
              <a:rPr lang="en-US" sz="3200" dirty="0"/>
              <a:t> After these things I looked, and behold, a door </a:t>
            </a:r>
            <a:r>
              <a:rPr lang="en-US" sz="3200" i="1" dirty="0"/>
              <a:t>standing</a:t>
            </a:r>
            <a:r>
              <a:rPr lang="en-US" sz="3200" dirty="0"/>
              <a:t> open in heaven. And the first voice which I heard </a:t>
            </a:r>
            <a:r>
              <a:rPr lang="en-US" sz="3200" i="1" dirty="0"/>
              <a:t>was</a:t>
            </a:r>
            <a:r>
              <a:rPr lang="en-US" sz="3200" dirty="0"/>
              <a:t> like a trumpet speaking with me, saying, "Come up here, and I will show you things which must take place after this."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52888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dirty="0" smtClean="0"/>
              <a:t>Revelation 1:18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aseline="30000" dirty="0"/>
              <a:t>18 </a:t>
            </a:r>
            <a:r>
              <a:rPr lang="en-US" sz="3600" dirty="0"/>
              <a:t> I </a:t>
            </a:r>
            <a:r>
              <a:rPr lang="en-US" sz="3600" i="1" dirty="0"/>
              <a:t>am</a:t>
            </a:r>
            <a:r>
              <a:rPr lang="en-US" sz="3600" dirty="0"/>
              <a:t> He who lives, </a:t>
            </a:r>
            <a:r>
              <a:rPr lang="en-US" sz="3600" b="1" i="1" u="sng" dirty="0">
                <a:solidFill>
                  <a:srgbClr val="FF0000"/>
                </a:solidFill>
              </a:rPr>
              <a:t>and was dead</a:t>
            </a:r>
            <a:r>
              <a:rPr lang="en-US" sz="3600" dirty="0"/>
              <a:t>, and behold, I am alive forevermore. Amen. And I have the keys of Hades and of Death.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107981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dirty="0" smtClean="0"/>
              <a:t>John 14:1-3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aseline="30000" dirty="0"/>
              <a:t>1 </a:t>
            </a:r>
            <a:r>
              <a:rPr lang="en-US" sz="4000" dirty="0"/>
              <a:t> "Let not your heart be troubled; you believe in God, believe also in Me.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148061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dirty="0" smtClean="0"/>
              <a:t>John 14:1-3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aseline="30000" dirty="0"/>
              <a:t>2 </a:t>
            </a:r>
            <a:r>
              <a:rPr lang="en-US" sz="4000" dirty="0"/>
              <a:t> In My Father's house are many mansions; if </a:t>
            </a:r>
            <a:r>
              <a:rPr lang="en-US" sz="4000" i="1" dirty="0"/>
              <a:t>it were</a:t>
            </a:r>
            <a:r>
              <a:rPr lang="en-US" sz="4000" dirty="0"/>
              <a:t> not </a:t>
            </a:r>
            <a:r>
              <a:rPr lang="en-US" sz="4000" i="1" dirty="0"/>
              <a:t>so,</a:t>
            </a:r>
            <a:r>
              <a:rPr lang="en-US" sz="4000" dirty="0"/>
              <a:t> I would have told you. I go to prepare a place for you.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427897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dirty="0" smtClean="0"/>
              <a:t>John 14:1-3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000" baseline="30000" dirty="0"/>
              <a:t>3 </a:t>
            </a:r>
            <a:r>
              <a:rPr lang="en-US" sz="4000" dirty="0"/>
              <a:t> And if I go and prepare a place for you, I will come again and receive you to Myself; that where I am, </a:t>
            </a:r>
            <a:r>
              <a:rPr lang="en-US" sz="4000" i="1" dirty="0"/>
              <a:t>there</a:t>
            </a:r>
            <a:r>
              <a:rPr lang="en-US" sz="4000" dirty="0"/>
              <a:t> you may be also.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983670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600" b="1" dirty="0" smtClean="0"/>
          </a:p>
          <a:p>
            <a:r>
              <a:rPr lang="en-US" sz="3600" b="1" dirty="0" smtClean="0"/>
              <a:t>1 Thessalonians 4:13-18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908502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850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/>
              <a:t>A Heavenly Purpose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b="1" dirty="0"/>
              <a:t>Revelation 4:2 </a:t>
            </a:r>
            <a:r>
              <a:rPr lang="en-US" sz="4000" dirty="0" smtClean="0"/>
              <a:t>Immediately </a:t>
            </a:r>
            <a:r>
              <a:rPr lang="en-US" sz="4000" dirty="0"/>
              <a:t>I was in the Spirit; and behold, a throne set in heaven, and </a:t>
            </a:r>
            <a:r>
              <a:rPr lang="en-US" sz="4000" i="1" dirty="0"/>
              <a:t>One</a:t>
            </a:r>
            <a:r>
              <a:rPr lang="en-US" sz="4000" dirty="0"/>
              <a:t> sat on the throne.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107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1 Corinthians 15:50-52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aseline="30000" dirty="0"/>
              <a:t>50 </a:t>
            </a:r>
            <a:r>
              <a:rPr lang="en-US" dirty="0"/>
              <a:t> Now this I say, brethren, that flesh and blood cannot inherit the kingdom of God; nor does corruption inherit incorruption. </a:t>
            </a:r>
            <a:r>
              <a:rPr lang="en-US" baseline="30000" dirty="0"/>
              <a:t>51 </a:t>
            </a:r>
            <a:r>
              <a:rPr lang="en-US" dirty="0"/>
              <a:t> Behold, I tell you a mystery: We shall not all sleep, but we shall all be changed— </a:t>
            </a:r>
            <a:r>
              <a:rPr lang="en-US" baseline="30000" dirty="0"/>
              <a:t>52 </a:t>
            </a:r>
            <a:r>
              <a:rPr lang="en-US" dirty="0"/>
              <a:t> </a:t>
            </a:r>
            <a:r>
              <a:rPr lang="en-US" b="1" i="1" u="sng" dirty="0"/>
              <a:t>in a moment, in the twinkling of an eye</a:t>
            </a:r>
            <a:r>
              <a:rPr lang="en-US" dirty="0"/>
              <a:t>, at the last trumpet. For the trumpet will sound, and the dead will be raised incorruptible, and we shall be changed.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0474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dirty="0" smtClean="0"/>
              <a:t>Psalm 24:7-10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aseline="30000" dirty="0" smtClean="0"/>
              <a:t>7 </a:t>
            </a:r>
            <a:r>
              <a:rPr lang="en-US" dirty="0"/>
              <a:t> Lift up your heads, O you gates! And be lifted up, you everlasting doors! And the King of glory shall come in. </a:t>
            </a:r>
            <a:r>
              <a:rPr lang="en-US" baseline="30000" dirty="0"/>
              <a:t>8 </a:t>
            </a:r>
            <a:r>
              <a:rPr lang="en-US" dirty="0"/>
              <a:t> Who </a:t>
            </a:r>
            <a:r>
              <a:rPr lang="en-US" i="1" dirty="0"/>
              <a:t>is</a:t>
            </a:r>
            <a:r>
              <a:rPr lang="en-US" dirty="0"/>
              <a:t> this King of glory? The LORD strong and mighty, The LORD mighty in battle. </a:t>
            </a:r>
            <a:r>
              <a:rPr lang="en-US" baseline="30000" dirty="0"/>
              <a:t>9 </a:t>
            </a:r>
            <a:r>
              <a:rPr lang="en-US" dirty="0"/>
              <a:t> Lift up your heads, O you gates! Lift up, you everlasting doors! And the King of glory shall come in. </a:t>
            </a:r>
            <a:r>
              <a:rPr lang="en-US" baseline="30000" dirty="0"/>
              <a:t>10 </a:t>
            </a:r>
            <a:r>
              <a:rPr lang="en-US" dirty="0"/>
              <a:t> Who is this King of glory? The LORD of hosts, He </a:t>
            </a:r>
            <a:r>
              <a:rPr lang="en-US" i="1" dirty="0"/>
              <a:t>is</a:t>
            </a:r>
            <a:r>
              <a:rPr lang="en-US" dirty="0"/>
              <a:t> the King of glory. Selah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575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 dirty="0" smtClean="0"/>
              <a:t>6 Reasons for a Pre-Tribulation Rapture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indent="-457200">
              <a:buAutoNum type="arabicPeriod"/>
            </a:pPr>
            <a:r>
              <a:rPr lang="en-US" sz="3200" dirty="0" smtClean="0"/>
              <a:t>Not </a:t>
            </a:r>
            <a:r>
              <a:rPr lang="en-US" sz="3200" dirty="0"/>
              <a:t>one time is the church mentioned in a Bible text discussing the </a:t>
            </a:r>
            <a:r>
              <a:rPr lang="en-US" sz="3200" dirty="0" smtClean="0"/>
              <a:t>tribulation</a:t>
            </a:r>
          </a:p>
          <a:p>
            <a:pPr marL="457200" indent="-457200">
              <a:buAutoNum type="arabicPeriod"/>
            </a:pPr>
            <a:r>
              <a:rPr lang="en-US" sz="3200" dirty="0"/>
              <a:t>In all the writings of Paul, the church is never mentioned in connection with the tribulation or wrath to </a:t>
            </a:r>
            <a:r>
              <a:rPr lang="en-US" sz="3200" dirty="0" smtClean="0"/>
              <a:t>come</a:t>
            </a:r>
          </a:p>
        </p:txBody>
      </p:sp>
    </p:spTree>
    <p:extLst>
      <p:ext uri="{BB962C8B-B14F-4D97-AF65-F5344CB8AC3E}">
        <p14:creationId xmlns:p14="http://schemas.microsoft.com/office/powerpoint/2010/main" val="1693144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dirty="0" smtClean="0"/>
              <a:t>Revelation 1:19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aseline="30000" dirty="0"/>
              <a:t>19 </a:t>
            </a:r>
            <a:r>
              <a:rPr lang="en-US" sz="3600" dirty="0"/>
              <a:t> Write the things </a:t>
            </a:r>
            <a:r>
              <a:rPr lang="en-US" sz="3600" b="1" i="1" u="sng" dirty="0"/>
              <a:t>which you have seen</a:t>
            </a:r>
            <a:r>
              <a:rPr lang="en-US" sz="3600" dirty="0"/>
              <a:t>, and the things </a:t>
            </a:r>
            <a:r>
              <a:rPr lang="en-US" sz="3600" b="1" i="1" u="sng" dirty="0"/>
              <a:t>which are</a:t>
            </a:r>
            <a:r>
              <a:rPr lang="en-US" sz="3600" dirty="0"/>
              <a:t>, and the things </a:t>
            </a:r>
            <a:r>
              <a:rPr lang="en-US" sz="3600" b="1" i="1" u="sng" dirty="0"/>
              <a:t>which will take place after this</a:t>
            </a:r>
            <a:r>
              <a:rPr lang="en-US" sz="3600" dirty="0"/>
              <a:t>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15538670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 dirty="0"/>
              <a:t>6 Reasons for a Pre-Tribulation Rapture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 smtClean="0"/>
              <a:t>3. </a:t>
            </a:r>
            <a:r>
              <a:rPr lang="en-US" sz="3200" dirty="0"/>
              <a:t>The church has already been judged at Calvary [the purpose of tribulation is judgment</a:t>
            </a:r>
            <a:r>
              <a:rPr lang="en-US" sz="3200" dirty="0" smtClean="0"/>
              <a:t>!]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 smtClean="0"/>
              <a:t>4. </a:t>
            </a:r>
            <a:r>
              <a:rPr lang="en-US" sz="3200" dirty="0"/>
              <a:t>The pictures </a:t>
            </a:r>
            <a:r>
              <a:rPr lang="en-US" sz="3200" dirty="0" smtClean="0"/>
              <a:t>of Enoch, Noah, Lot, </a:t>
            </a:r>
            <a:r>
              <a:rPr lang="en-US" sz="3200" dirty="0"/>
              <a:t>etc. [all Bible types picture pre-tribulation]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001610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 dirty="0"/>
              <a:t>6 Reasons for a Pre-Tribulation Rapture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 smtClean="0"/>
              <a:t>5. Revelation </a:t>
            </a:r>
            <a:r>
              <a:rPr lang="en-US" sz="3200" dirty="0"/>
              <a:t>19 pictures the church in Heaven during the tribulation</a:t>
            </a:r>
            <a:r>
              <a:rPr lang="en-US" sz="3200" dirty="0" smtClean="0"/>
              <a:t>.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 smtClean="0"/>
              <a:t>6. </a:t>
            </a:r>
            <a:r>
              <a:rPr lang="en-US" sz="3200" dirty="0"/>
              <a:t>The coming of Christ for His saints is always pictured as sudden and unexpected [imminent]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93800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Paul’s Letters to Seven Churches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4000" b="1" dirty="0" smtClean="0"/>
          </a:p>
          <a:p>
            <a:r>
              <a:rPr lang="en-US" sz="4000" b="1" dirty="0" smtClean="0"/>
              <a:t>Rome</a:t>
            </a:r>
            <a:r>
              <a:rPr lang="en-US" sz="4000" b="1" dirty="0"/>
              <a:t>, Corinth, Galatia, Ephesus, Philippi, </a:t>
            </a:r>
            <a:r>
              <a:rPr lang="en-US" sz="4000" b="1" dirty="0" err="1"/>
              <a:t>Colosse</a:t>
            </a:r>
            <a:r>
              <a:rPr lang="en-US" sz="4000" b="1" dirty="0"/>
              <a:t>, and Thessalonica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4195385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dirty="0" smtClean="0"/>
              <a:t>Ephesians 3:5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aseline="30000" dirty="0"/>
              <a:t>5 </a:t>
            </a:r>
            <a:r>
              <a:rPr lang="en-US" sz="3600" dirty="0" smtClean="0"/>
              <a:t>which </a:t>
            </a:r>
            <a:r>
              <a:rPr lang="en-US" sz="3600" dirty="0"/>
              <a:t>in other ages was not made known to the sons of men, </a:t>
            </a:r>
            <a:r>
              <a:rPr lang="en-US" sz="3600" b="1" i="1" u="sng" dirty="0"/>
              <a:t>as it has now been revealed by the Spirit</a:t>
            </a:r>
            <a:r>
              <a:rPr lang="en-US" sz="3600" dirty="0"/>
              <a:t> to His holy apostles and prophets: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7185554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Jesus’ Olivet Discourse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Matthew 24</a:t>
            </a:r>
          </a:p>
          <a:p>
            <a:r>
              <a:rPr lang="en-US" sz="4800" b="1" dirty="0" smtClean="0"/>
              <a:t>Mark 13</a:t>
            </a:r>
          </a:p>
          <a:p>
            <a:r>
              <a:rPr lang="en-US" sz="4800" b="1" dirty="0" smtClean="0"/>
              <a:t>Luke 21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2498035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b="1" dirty="0" smtClean="0"/>
              <a:t>John 16:13</a:t>
            </a:r>
            <a:endParaRPr lang="en-US" sz="7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aseline="30000" dirty="0"/>
              <a:t>13 </a:t>
            </a:r>
            <a:r>
              <a:rPr lang="en-US" sz="3200" dirty="0"/>
              <a:t> However, when He, the Spirit of truth, has come, He will guide you into all truth; for He will not speak on His own </a:t>
            </a:r>
            <a:r>
              <a:rPr lang="en-US" sz="3200" i="1" dirty="0"/>
              <a:t>authority,</a:t>
            </a:r>
            <a:r>
              <a:rPr lang="en-US" sz="3200" dirty="0"/>
              <a:t> but whatever He hears He will speak; </a:t>
            </a:r>
            <a:r>
              <a:rPr lang="en-US" sz="3200" b="1" i="1" u="sng" dirty="0"/>
              <a:t>and He will tell you things to come</a:t>
            </a:r>
            <a:r>
              <a:rPr lang="en-US" sz="3200" dirty="0"/>
              <a:t>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99675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 dirty="0" smtClean="0"/>
              <a:t>General Trends Affecting the Church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000" b="1" dirty="0" smtClean="0"/>
              <a:t>1 Timothy 4:1-3</a:t>
            </a:r>
          </a:p>
          <a:p>
            <a:endParaRPr lang="en-US" sz="4000" b="1" dirty="0"/>
          </a:p>
          <a:p>
            <a:r>
              <a:rPr lang="en-US" sz="4000" b="1" dirty="0" smtClean="0"/>
              <a:t>2 Timothy 3:1-5</a:t>
            </a:r>
          </a:p>
          <a:p>
            <a:endParaRPr lang="en-US" sz="4000" b="1" dirty="0"/>
          </a:p>
          <a:p>
            <a:r>
              <a:rPr lang="en-US" sz="4000" b="1" dirty="0" smtClean="0"/>
              <a:t>1 John 2:18-20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840824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 dirty="0" smtClean="0"/>
              <a:t>Return of Christ for His Church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4400" dirty="0" smtClean="0"/>
          </a:p>
          <a:p>
            <a:r>
              <a:rPr lang="en-US" sz="4400" b="1" dirty="0" smtClean="0"/>
              <a:t>Philippians 3:20-21</a:t>
            </a:r>
          </a:p>
          <a:p>
            <a:endParaRPr lang="en-US" sz="4400" b="1" dirty="0"/>
          </a:p>
          <a:p>
            <a:r>
              <a:rPr lang="en-US" sz="4400" b="1" dirty="0" smtClean="0"/>
              <a:t>Titus 2:11-13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3290275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shpin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58</TotalTime>
  <Words>423</Words>
  <Application>Microsoft Office PowerPoint</Application>
  <PresentationFormat>On-screen Show (4:3)</PresentationFormat>
  <Paragraphs>84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Pushpin</vt:lpstr>
      <vt:lpstr>Revelation 4:1-2</vt:lpstr>
      <vt:lpstr>Revelation 4:1</vt:lpstr>
      <vt:lpstr>Revelation 1:19</vt:lpstr>
      <vt:lpstr>Paul’s Letters to Seven Churches</vt:lpstr>
      <vt:lpstr>Ephesians 3:5</vt:lpstr>
      <vt:lpstr>Jesus’ Olivet Discourse</vt:lpstr>
      <vt:lpstr>John 16:13</vt:lpstr>
      <vt:lpstr>General Trends Affecting the Church</vt:lpstr>
      <vt:lpstr>Return of Christ for His Church</vt:lpstr>
      <vt:lpstr>Revealing the Mystery of the Ages!</vt:lpstr>
      <vt:lpstr>Revelation 1:4</vt:lpstr>
      <vt:lpstr>Meta Tauta</vt:lpstr>
      <vt:lpstr>Outline for the Rest of the Book of Revelation</vt:lpstr>
      <vt:lpstr>Outline for the Rest of the Book of Revelation</vt:lpstr>
      <vt:lpstr>A Heavenly Perspective</vt:lpstr>
      <vt:lpstr>Revelation 3:8</vt:lpstr>
      <vt:lpstr>Revelation 3:10</vt:lpstr>
      <vt:lpstr>PowerPoint Presentation</vt:lpstr>
      <vt:lpstr>Revelation 1:10-11</vt:lpstr>
      <vt:lpstr>Revelation 1:18</vt:lpstr>
      <vt:lpstr>John 14:1-3</vt:lpstr>
      <vt:lpstr>John 14:1-3</vt:lpstr>
      <vt:lpstr>John 14:1-3</vt:lpstr>
      <vt:lpstr>PowerPoint Presentation</vt:lpstr>
      <vt:lpstr>PowerPoint Presentation</vt:lpstr>
      <vt:lpstr>A Heavenly Purpose</vt:lpstr>
      <vt:lpstr>1 Corinthians 15:50-52</vt:lpstr>
      <vt:lpstr>Psalm 24:7-10</vt:lpstr>
      <vt:lpstr>6 Reasons for a Pre-Tribulation Rapture</vt:lpstr>
      <vt:lpstr>6 Reasons for a Pre-Tribulation Rapture</vt:lpstr>
      <vt:lpstr>6 Reasons for a Pre-Tribulation Rapture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Revelation 4:1-2</dc:title>
  <dc:creator>Charlie</dc:creator>
  <cp:lastModifiedBy>Charlie</cp:lastModifiedBy>
  <cp:revision>6</cp:revision>
  <dcterms:created xsi:type="dcterms:W3CDTF">2013-02-28T00:01:11Z</dcterms:created>
  <dcterms:modified xsi:type="dcterms:W3CDTF">2013-02-28T00:59:15Z</dcterms:modified>
</cp:coreProperties>
</file>