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8" r:id="rId21"/>
    <p:sldId id="275" r:id="rId22"/>
    <p:sldId id="276" r:id="rId23"/>
    <p:sldId id="277"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 id="297" r:id="rId38"/>
    <p:sldId id="291" r:id="rId39"/>
    <p:sldId id="293" r:id="rId40"/>
    <p:sldId id="294" r:id="rId41"/>
    <p:sldId id="295" r:id="rId42"/>
    <p:sldId id="296"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4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F78A1B9-E5DF-4137-BC3C-86E2E28B5338}" type="datetimeFigureOut">
              <a:rPr lang="en-US" smtClean="0"/>
              <a:t>2/6/2013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9805490-CEA2-4FEE-B7EE-909594E337F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8A1B9-E5DF-4137-BC3C-86E2E28B5338}"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8A1B9-E5DF-4137-BC3C-86E2E28B5338}"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F78A1B9-E5DF-4137-BC3C-86E2E28B5338}"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F78A1B9-E5DF-4137-BC3C-86E2E28B5338}" type="datetimeFigureOut">
              <a:rPr lang="en-US" smtClean="0"/>
              <a:t>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8A1B9-E5DF-4137-BC3C-86E2E28B5338}"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F78A1B9-E5DF-4137-BC3C-86E2E28B5338}" type="datetimeFigureOut">
              <a:rPr lang="en-US" smtClean="0"/>
              <a:t>2/6/2013</a:t>
            </a:fld>
            <a:endParaRPr lang="en-US"/>
          </a:p>
        </p:txBody>
      </p:sp>
      <p:sp>
        <p:nvSpPr>
          <p:cNvPr id="27" name="Slide Number Placeholder 26"/>
          <p:cNvSpPr>
            <a:spLocks noGrp="1"/>
          </p:cNvSpPr>
          <p:nvPr>
            <p:ph type="sldNum" sz="quarter" idx="11"/>
          </p:nvPr>
        </p:nvSpPr>
        <p:spPr/>
        <p:txBody>
          <a:bodyPr rtlCol="0"/>
          <a:lstStyle/>
          <a:p>
            <a:fld id="{A9805490-CEA2-4FEE-B7EE-909594E337F0}"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F78A1B9-E5DF-4137-BC3C-86E2E28B5338}" type="datetimeFigureOut">
              <a:rPr lang="en-US" smtClean="0"/>
              <a:t>2/6/2013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9805490-CEA2-4FEE-B7EE-909594E337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8A1B9-E5DF-4137-BC3C-86E2E28B5338}" type="datetimeFigureOut">
              <a:rPr lang="en-US" smtClean="0"/>
              <a:t>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F78A1B9-E5DF-4137-BC3C-86E2E28B5338}"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F78A1B9-E5DF-4137-BC3C-86E2E28B5338}" type="datetimeFigureOut">
              <a:rPr lang="en-US" smtClean="0"/>
              <a:t>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05490-CEA2-4FEE-B7EE-909594E337F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F78A1B9-E5DF-4137-BC3C-86E2E28B5338}" type="datetimeFigureOut">
              <a:rPr lang="en-US" smtClean="0"/>
              <a:t>2/6/2013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9805490-CEA2-4FEE-B7EE-909594E337F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5400" dirty="0" smtClean="0"/>
              <a:t>The Letter to the Church of Philadelphia</a:t>
            </a:r>
            <a:endParaRPr lang="en-US" sz="5400" dirty="0"/>
          </a:p>
        </p:txBody>
      </p:sp>
      <p:sp>
        <p:nvSpPr>
          <p:cNvPr id="3" name="Subtitle 2"/>
          <p:cNvSpPr>
            <a:spLocks noGrp="1"/>
          </p:cNvSpPr>
          <p:nvPr>
            <p:ph type="subTitle" idx="1"/>
          </p:nvPr>
        </p:nvSpPr>
        <p:spPr>
          <a:xfrm>
            <a:off x="457200" y="4114800"/>
            <a:ext cx="4953000" cy="1752600"/>
          </a:xfrm>
        </p:spPr>
        <p:txBody>
          <a:bodyPr>
            <a:noAutofit/>
          </a:bodyPr>
          <a:lstStyle/>
          <a:p>
            <a:r>
              <a:rPr lang="en-US" sz="2800" dirty="0" smtClean="0"/>
              <a:t>Revelation 3:7-13</a:t>
            </a:r>
          </a:p>
          <a:p>
            <a:r>
              <a:rPr lang="en-US" sz="2800" dirty="0" smtClean="0"/>
              <a:t>Wednesday, February 6, 2012</a:t>
            </a:r>
          </a:p>
          <a:p>
            <a:r>
              <a:rPr lang="en-US" sz="2800" dirty="0" smtClean="0"/>
              <a:t>Calvary Chapel of El Paso</a:t>
            </a:r>
          </a:p>
          <a:p>
            <a:r>
              <a:rPr lang="en-US" sz="2800" dirty="0" smtClean="0"/>
              <a:t>Pastor Charlie Flores</a:t>
            </a:r>
            <a:endParaRPr lang="en-US" sz="2800" dirty="0"/>
          </a:p>
        </p:txBody>
      </p:sp>
    </p:spTree>
    <p:extLst>
      <p:ext uri="{BB962C8B-B14F-4D97-AF65-F5344CB8AC3E}">
        <p14:creationId xmlns:p14="http://schemas.microsoft.com/office/powerpoint/2010/main" val="137717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3.bp.blogspot.com/-pr64nDZWZrg/Tvzs7Y6XWoI/AAAAAAAAC8Q/lo5O8ysNfPg/s1600/calvary+dov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0056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fontScale="92500" lnSpcReduction="10000"/>
          </a:bodyPr>
          <a:lstStyle/>
          <a:p>
            <a:r>
              <a:rPr lang="en-US" b="1" dirty="0"/>
              <a:t>Ephesus</a:t>
            </a:r>
            <a:r>
              <a:rPr lang="en-US" dirty="0"/>
              <a:t>—The Loveless Church: </a:t>
            </a:r>
            <a:endParaRPr lang="en-US" dirty="0" smtClean="0"/>
          </a:p>
          <a:p>
            <a:pPr marL="109728" indent="0">
              <a:buNone/>
            </a:pPr>
            <a:r>
              <a:rPr lang="en-US" dirty="0"/>
              <a:t>	</a:t>
            </a:r>
            <a:r>
              <a:rPr lang="en-US" dirty="0" smtClean="0"/>
              <a:t>	   Return </a:t>
            </a:r>
            <a:r>
              <a:rPr lang="en-US" dirty="0"/>
              <a:t>to Your First Love</a:t>
            </a:r>
          </a:p>
          <a:p>
            <a:endParaRPr lang="en-US" dirty="0" smtClean="0"/>
          </a:p>
          <a:p>
            <a:r>
              <a:rPr lang="en-US" b="1" dirty="0" smtClean="0"/>
              <a:t>Smyrna</a:t>
            </a:r>
            <a:r>
              <a:rPr lang="en-US" dirty="0" smtClean="0"/>
              <a:t>—The </a:t>
            </a:r>
            <a:r>
              <a:rPr lang="en-US" dirty="0"/>
              <a:t>Persecuted Church: </a:t>
            </a:r>
            <a:endParaRPr lang="en-US" dirty="0" smtClean="0"/>
          </a:p>
          <a:p>
            <a:pPr marL="109728" indent="0">
              <a:buNone/>
            </a:pPr>
            <a:r>
              <a:rPr lang="en-US" dirty="0"/>
              <a:t>	</a:t>
            </a:r>
            <a:r>
              <a:rPr lang="en-US" dirty="0" smtClean="0"/>
              <a:t>	  Don’t </a:t>
            </a:r>
            <a:r>
              <a:rPr lang="en-US" dirty="0"/>
              <a:t>Fear Those Who will Try You</a:t>
            </a:r>
          </a:p>
          <a:p>
            <a:endParaRPr lang="en-US" dirty="0" smtClean="0"/>
          </a:p>
          <a:p>
            <a:r>
              <a:rPr lang="en-US" b="1" dirty="0" err="1" smtClean="0"/>
              <a:t>Pergamos</a:t>
            </a:r>
            <a:r>
              <a:rPr lang="en-US" dirty="0" smtClean="0"/>
              <a:t>—The </a:t>
            </a:r>
            <a:r>
              <a:rPr lang="en-US" dirty="0"/>
              <a:t>Compromising Church: </a:t>
            </a:r>
            <a:endParaRPr lang="en-US" dirty="0" smtClean="0"/>
          </a:p>
          <a:p>
            <a:pPr marL="109728" indent="0">
              <a:buNone/>
            </a:pPr>
            <a:r>
              <a:rPr lang="en-US" dirty="0"/>
              <a:t>	</a:t>
            </a:r>
            <a:r>
              <a:rPr lang="en-US" dirty="0" smtClean="0"/>
              <a:t>	      Repent </a:t>
            </a:r>
            <a:r>
              <a:rPr lang="en-US" dirty="0"/>
              <a:t>and Rely on God’s Truth</a:t>
            </a:r>
          </a:p>
          <a:p>
            <a:endParaRPr lang="en-US" dirty="0" smtClean="0"/>
          </a:p>
          <a:p>
            <a:r>
              <a:rPr lang="en-US" b="1" dirty="0" smtClean="0"/>
              <a:t>Thyatira</a:t>
            </a:r>
            <a:r>
              <a:rPr lang="en-US" dirty="0" smtClean="0"/>
              <a:t>—The </a:t>
            </a:r>
            <a:r>
              <a:rPr lang="en-US" dirty="0"/>
              <a:t>Corrupt Church: </a:t>
            </a:r>
            <a:endParaRPr lang="en-US" dirty="0" smtClean="0"/>
          </a:p>
          <a:p>
            <a:pPr marL="109728" indent="0">
              <a:buNone/>
            </a:pPr>
            <a:r>
              <a:rPr lang="en-US" dirty="0"/>
              <a:t>	</a:t>
            </a:r>
            <a:r>
              <a:rPr lang="en-US" dirty="0" smtClean="0"/>
              <a:t>	   Obey </a:t>
            </a:r>
            <a:r>
              <a:rPr lang="en-US" dirty="0"/>
              <a:t>and Be Faithful</a:t>
            </a:r>
          </a:p>
          <a:p>
            <a:endParaRPr lang="en-US" dirty="0" smtClean="0"/>
          </a:p>
          <a:p>
            <a:r>
              <a:rPr lang="en-US" b="1" dirty="0" smtClean="0"/>
              <a:t>Sardis</a:t>
            </a:r>
            <a:r>
              <a:rPr lang="en-US" dirty="0" smtClean="0"/>
              <a:t>—The </a:t>
            </a:r>
            <a:r>
              <a:rPr lang="en-US" dirty="0"/>
              <a:t>Dead Church: </a:t>
            </a:r>
            <a:endParaRPr lang="en-US" dirty="0" smtClean="0"/>
          </a:p>
          <a:p>
            <a:pPr marL="109728" indent="0">
              <a:buNone/>
            </a:pPr>
            <a:r>
              <a:rPr lang="en-US" dirty="0"/>
              <a:t>	 </a:t>
            </a:r>
            <a:r>
              <a:rPr lang="en-US" dirty="0" smtClean="0"/>
              <a:t>         Wake </a:t>
            </a:r>
            <a:r>
              <a:rPr lang="en-US" dirty="0"/>
              <a:t>Up and Strengthen What Remains</a:t>
            </a:r>
          </a:p>
          <a:p>
            <a:endParaRPr lang="en-US" dirty="0"/>
          </a:p>
        </p:txBody>
      </p:sp>
    </p:spTree>
    <p:extLst>
      <p:ext uri="{BB962C8B-B14F-4D97-AF65-F5344CB8AC3E}">
        <p14:creationId xmlns:p14="http://schemas.microsoft.com/office/powerpoint/2010/main" val="151079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Effect transition="in" filter="fade">
                                      <p:cBhvr>
                                        <p:cTn id="56" dur="1000"/>
                                        <p:tgtEl>
                                          <p:spTgt spid="3">
                                            <p:txEl>
                                              <p:pRg st="10" end="10"/>
                                            </p:txEl>
                                          </p:spTgt>
                                        </p:tgtEl>
                                      </p:cBhvr>
                                    </p:animEffect>
                                    <p:anim calcmode="lin" valueType="num">
                                      <p:cBhvr>
                                        <p:cTn id="57"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Effect transition="in" filter="fade">
                                      <p:cBhvr>
                                        <p:cTn id="63" dur="1000"/>
                                        <p:tgtEl>
                                          <p:spTgt spid="3">
                                            <p:txEl>
                                              <p:pRg st="12" end="12"/>
                                            </p:txEl>
                                          </p:spTgt>
                                        </p:tgtEl>
                                      </p:cBhvr>
                                    </p:animEffect>
                                    <p:anim calcmode="lin" valueType="num">
                                      <p:cBhvr>
                                        <p:cTn id="6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1000"/>
                                        <p:tgtEl>
                                          <p:spTgt spid="3">
                                            <p:txEl>
                                              <p:pRg st="13" end="13"/>
                                            </p:txEl>
                                          </p:spTgt>
                                        </p:tgtEl>
                                      </p:cBhvr>
                                    </p:animEffect>
                                    <p:anim calcmode="lin" valueType="num">
                                      <p:cBhvr>
                                        <p:cTn id="71"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Destination: Philadelphia</a:t>
            </a:r>
            <a:endParaRPr lang="en-US" sz="5400" dirty="0"/>
          </a:p>
        </p:txBody>
      </p:sp>
      <p:sp>
        <p:nvSpPr>
          <p:cNvPr id="3" name="Content Placeholder 2"/>
          <p:cNvSpPr>
            <a:spLocks noGrp="1"/>
          </p:cNvSpPr>
          <p:nvPr>
            <p:ph idx="1"/>
          </p:nvPr>
        </p:nvSpPr>
        <p:spPr/>
        <p:txBody>
          <a:bodyPr/>
          <a:lstStyle/>
          <a:p>
            <a:r>
              <a:rPr lang="en-US" sz="3600" b="1" dirty="0"/>
              <a:t>Revelation 3:7 </a:t>
            </a:r>
            <a:r>
              <a:rPr lang="en-US" sz="3600" dirty="0" smtClean="0"/>
              <a:t>"</a:t>
            </a:r>
            <a:r>
              <a:rPr lang="en-US" sz="3600" b="1" i="1" dirty="0">
                <a:solidFill>
                  <a:srgbClr val="FF0000"/>
                </a:solidFill>
              </a:rPr>
              <a:t>And to the angel of the church in Philadelphia write</a:t>
            </a:r>
            <a:r>
              <a:rPr lang="en-US" sz="3600" dirty="0"/>
              <a:t>, 'These things says He who is holy, He who is true, </a:t>
            </a:r>
            <a:r>
              <a:rPr lang="en-US" sz="3600" i="1" dirty="0"/>
              <a:t>"He who has the key of David, He who opens and no one shuts, and shuts and no one opens":</a:t>
            </a:r>
            <a:r>
              <a:rPr lang="en-US" dirty="0"/>
              <a:t> </a:t>
            </a:r>
            <a:endParaRPr lang="en-US" dirty="0"/>
          </a:p>
        </p:txBody>
      </p:sp>
    </p:spTree>
    <p:extLst>
      <p:ext uri="{BB962C8B-B14F-4D97-AF65-F5344CB8AC3E}">
        <p14:creationId xmlns:p14="http://schemas.microsoft.com/office/powerpoint/2010/main" val="7098301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83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45181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93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34210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John 2:9-11</a:t>
            </a:r>
            <a:endParaRPr lang="en-US" sz="6000" dirty="0"/>
          </a:p>
        </p:txBody>
      </p:sp>
      <p:sp>
        <p:nvSpPr>
          <p:cNvPr id="3" name="Content Placeholder 2"/>
          <p:cNvSpPr>
            <a:spLocks noGrp="1"/>
          </p:cNvSpPr>
          <p:nvPr>
            <p:ph idx="1"/>
          </p:nvPr>
        </p:nvSpPr>
        <p:spPr/>
        <p:txBody>
          <a:bodyPr>
            <a:normAutofit/>
          </a:bodyPr>
          <a:lstStyle/>
          <a:p>
            <a:r>
              <a:rPr lang="en-US" sz="3200" baseline="30000" dirty="0"/>
              <a:t>9 </a:t>
            </a:r>
            <a:r>
              <a:rPr lang="en-US" sz="3200" dirty="0"/>
              <a:t>He who says he is in the light, and hates his brother, is in darkness until now. </a:t>
            </a:r>
            <a:r>
              <a:rPr lang="en-US" sz="3200" baseline="30000" dirty="0"/>
              <a:t>10 </a:t>
            </a:r>
            <a:r>
              <a:rPr lang="en-US" sz="3200" dirty="0"/>
              <a:t>He who loves his brother abides in the light, and there is no cause for stumbling in him. </a:t>
            </a:r>
            <a:r>
              <a:rPr lang="en-US" sz="3200" baseline="30000" dirty="0"/>
              <a:t>11 </a:t>
            </a:r>
            <a:r>
              <a:rPr lang="en-US" sz="3200" dirty="0"/>
              <a:t>But he who hates his brother is in darkness and walks in darkness, and does not know where he is going, because the darkness has blinded his eyes.</a:t>
            </a:r>
            <a:endParaRPr lang="en-US" sz="3200" dirty="0"/>
          </a:p>
        </p:txBody>
      </p:sp>
    </p:spTree>
    <p:extLst>
      <p:ext uri="{BB962C8B-B14F-4D97-AF65-F5344CB8AC3E}">
        <p14:creationId xmlns:p14="http://schemas.microsoft.com/office/powerpoint/2010/main" val="27267472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Psalm 133:1</a:t>
            </a:r>
            <a:endParaRPr lang="en-US" sz="6000" dirty="0"/>
          </a:p>
        </p:txBody>
      </p:sp>
      <p:sp>
        <p:nvSpPr>
          <p:cNvPr id="3" name="Content Placeholder 2"/>
          <p:cNvSpPr>
            <a:spLocks noGrp="1"/>
          </p:cNvSpPr>
          <p:nvPr>
            <p:ph idx="1"/>
          </p:nvPr>
        </p:nvSpPr>
        <p:spPr/>
        <p:txBody>
          <a:bodyPr>
            <a:normAutofit/>
          </a:bodyPr>
          <a:lstStyle/>
          <a:p>
            <a:r>
              <a:rPr lang="en-US" sz="3600" baseline="30000" dirty="0"/>
              <a:t>1 </a:t>
            </a:r>
            <a:r>
              <a:rPr lang="en-US" sz="3600" dirty="0"/>
              <a:t>Behold, how good and how pleasant </a:t>
            </a:r>
            <a:r>
              <a:rPr lang="en-US" sz="3600" i="1" dirty="0"/>
              <a:t>it is</a:t>
            </a:r>
            <a:r>
              <a:rPr lang="en-US" sz="3600" dirty="0"/>
              <a:t> For brethren to dwell together in unity!</a:t>
            </a:r>
            <a:endParaRPr lang="en-US" sz="3600" dirty="0"/>
          </a:p>
        </p:txBody>
      </p:sp>
    </p:spTree>
    <p:extLst>
      <p:ext uri="{BB962C8B-B14F-4D97-AF65-F5344CB8AC3E}">
        <p14:creationId xmlns:p14="http://schemas.microsoft.com/office/powerpoint/2010/main" val="3581090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John 13:34-35</a:t>
            </a:r>
            <a:endParaRPr lang="en-US" sz="6000" dirty="0"/>
          </a:p>
        </p:txBody>
      </p:sp>
      <p:sp>
        <p:nvSpPr>
          <p:cNvPr id="3" name="Content Placeholder 2"/>
          <p:cNvSpPr>
            <a:spLocks noGrp="1"/>
          </p:cNvSpPr>
          <p:nvPr>
            <p:ph idx="1"/>
          </p:nvPr>
        </p:nvSpPr>
        <p:spPr/>
        <p:txBody>
          <a:bodyPr>
            <a:normAutofit/>
          </a:bodyPr>
          <a:lstStyle/>
          <a:p>
            <a:r>
              <a:rPr lang="en-US" sz="3600" baseline="30000" dirty="0"/>
              <a:t>34 </a:t>
            </a:r>
            <a:r>
              <a:rPr lang="en-US" sz="3600" dirty="0"/>
              <a:t>A new commandment I give to you, that you love one another; as I have loved you, that you also love one another. </a:t>
            </a:r>
            <a:r>
              <a:rPr lang="en-US" sz="3600" baseline="30000" dirty="0"/>
              <a:t>35 </a:t>
            </a:r>
            <a:r>
              <a:rPr lang="en-US" sz="3600" dirty="0"/>
              <a:t>By this all will know that you are My disciples, if you have love for one another."</a:t>
            </a:r>
            <a:endParaRPr lang="en-US" sz="3600" dirty="0"/>
          </a:p>
        </p:txBody>
      </p:sp>
    </p:spTree>
    <p:extLst>
      <p:ext uri="{BB962C8B-B14F-4D97-AF65-F5344CB8AC3E}">
        <p14:creationId xmlns:p14="http://schemas.microsoft.com/office/powerpoint/2010/main" val="405550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Description: Jesus</a:t>
            </a:r>
            <a:endParaRPr lang="en-US" sz="6000" dirty="0"/>
          </a:p>
        </p:txBody>
      </p:sp>
      <p:sp>
        <p:nvSpPr>
          <p:cNvPr id="3" name="Content Placeholder 2"/>
          <p:cNvSpPr>
            <a:spLocks noGrp="1"/>
          </p:cNvSpPr>
          <p:nvPr>
            <p:ph idx="1"/>
          </p:nvPr>
        </p:nvSpPr>
        <p:spPr/>
        <p:txBody>
          <a:bodyPr/>
          <a:lstStyle/>
          <a:p>
            <a:r>
              <a:rPr lang="en-US" sz="3200" b="1" dirty="0"/>
              <a:t>Revelation 3:7 </a:t>
            </a:r>
            <a:r>
              <a:rPr lang="en-US" sz="3200" dirty="0" smtClean="0"/>
              <a:t>"</a:t>
            </a:r>
            <a:r>
              <a:rPr lang="en-US" sz="3200" dirty="0"/>
              <a:t>And to the angel of the church in Philadelphia write, </a:t>
            </a:r>
            <a:r>
              <a:rPr lang="en-US" sz="3200" b="1" i="1" dirty="0"/>
              <a:t>'These things says He who is holy, He who is true, "He who has the key of David, He who opens and no one shuts, and shuts and no one opens":</a:t>
            </a:r>
            <a:r>
              <a:rPr lang="en-US" sz="3200" dirty="0"/>
              <a:t> </a:t>
            </a:r>
          </a:p>
          <a:p>
            <a:pPr marL="109728" indent="0">
              <a:buNone/>
            </a:pPr>
            <a:endParaRPr lang="en-US" dirty="0"/>
          </a:p>
        </p:txBody>
      </p:sp>
    </p:spTree>
    <p:extLst>
      <p:ext uri="{BB962C8B-B14F-4D97-AF65-F5344CB8AC3E}">
        <p14:creationId xmlns:p14="http://schemas.microsoft.com/office/powerpoint/2010/main" val="38178238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Romans 8:1</a:t>
            </a:r>
            <a:endParaRPr lang="en-US" sz="6000" dirty="0"/>
          </a:p>
        </p:txBody>
      </p:sp>
      <p:sp>
        <p:nvSpPr>
          <p:cNvPr id="3" name="Content Placeholder 2"/>
          <p:cNvSpPr>
            <a:spLocks noGrp="1"/>
          </p:cNvSpPr>
          <p:nvPr>
            <p:ph idx="1"/>
          </p:nvPr>
        </p:nvSpPr>
        <p:spPr/>
        <p:txBody>
          <a:bodyPr/>
          <a:lstStyle/>
          <a:p>
            <a:r>
              <a:rPr lang="en-US" sz="3600" baseline="30000" dirty="0"/>
              <a:t>1 </a:t>
            </a:r>
            <a:r>
              <a:rPr lang="en-US" sz="3600" i="1" dirty="0"/>
              <a:t>There is</a:t>
            </a:r>
            <a:r>
              <a:rPr lang="en-US" sz="3600" dirty="0"/>
              <a:t> therefore now </a:t>
            </a:r>
            <a:r>
              <a:rPr lang="en-US" sz="3600" b="1" i="1" dirty="0">
                <a:solidFill>
                  <a:srgbClr val="FF0000"/>
                </a:solidFill>
              </a:rPr>
              <a:t>no condemnation</a:t>
            </a:r>
            <a:r>
              <a:rPr lang="en-US" sz="3600" dirty="0"/>
              <a:t> to those who are in Christ Jesus, who do not walk according to the flesh, but according to the Spirit.</a:t>
            </a:r>
            <a:r>
              <a:rPr lang="en-US" dirty="0"/>
              <a:t> </a:t>
            </a:r>
            <a:endParaRPr lang="en-US" dirty="0"/>
          </a:p>
        </p:txBody>
      </p:sp>
    </p:spTree>
    <p:extLst>
      <p:ext uri="{BB962C8B-B14F-4D97-AF65-F5344CB8AC3E}">
        <p14:creationId xmlns:p14="http://schemas.microsoft.com/office/powerpoint/2010/main" val="2459170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7 </a:t>
            </a:r>
            <a:r>
              <a:rPr lang="en-US" sz="3600" dirty="0"/>
              <a:t>And to the angel of the church in Philadelphia write; These things </a:t>
            </a:r>
            <a:r>
              <a:rPr lang="en-US" sz="3600" dirty="0" err="1"/>
              <a:t>saith</a:t>
            </a:r>
            <a:r>
              <a:rPr lang="en-US" sz="3600" dirty="0"/>
              <a:t> he that is holy, he that is true, he that hath the key of David, he that </a:t>
            </a:r>
            <a:r>
              <a:rPr lang="en-US" sz="3600" dirty="0" err="1"/>
              <a:t>openeth</a:t>
            </a:r>
            <a:r>
              <a:rPr lang="en-US" sz="3600" dirty="0"/>
              <a:t>, and no man </a:t>
            </a:r>
            <a:r>
              <a:rPr lang="en-US" sz="3600" dirty="0" err="1"/>
              <a:t>shutteth</a:t>
            </a:r>
            <a:r>
              <a:rPr lang="en-US" sz="3600" dirty="0"/>
              <a:t>; and </a:t>
            </a:r>
            <a:r>
              <a:rPr lang="en-US" sz="3600" dirty="0" err="1"/>
              <a:t>shutteth</a:t>
            </a:r>
            <a:r>
              <a:rPr lang="en-US" sz="3600" dirty="0"/>
              <a:t>, and no man </a:t>
            </a:r>
            <a:r>
              <a:rPr lang="en-US" sz="3600" dirty="0" err="1"/>
              <a:t>openeth</a:t>
            </a:r>
            <a:r>
              <a:rPr lang="en-US" sz="3600" dirty="0"/>
              <a:t>;</a:t>
            </a:r>
          </a:p>
        </p:txBody>
      </p:sp>
    </p:spTree>
    <p:extLst>
      <p:ext uri="{BB962C8B-B14F-4D97-AF65-F5344CB8AC3E}">
        <p14:creationId xmlns:p14="http://schemas.microsoft.com/office/powerpoint/2010/main" val="2291787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He Who Is Holy</a:t>
            </a:r>
            <a:endParaRPr lang="en-US" sz="6600" dirty="0"/>
          </a:p>
        </p:txBody>
      </p:sp>
      <p:sp>
        <p:nvSpPr>
          <p:cNvPr id="3" name="Content Placeholder 2"/>
          <p:cNvSpPr>
            <a:spLocks noGrp="1"/>
          </p:cNvSpPr>
          <p:nvPr>
            <p:ph idx="1"/>
          </p:nvPr>
        </p:nvSpPr>
        <p:spPr/>
        <p:txBody>
          <a:bodyPr>
            <a:normAutofit/>
          </a:bodyPr>
          <a:lstStyle/>
          <a:p>
            <a:endParaRPr lang="en-US" sz="3600" dirty="0" smtClean="0"/>
          </a:p>
          <a:p>
            <a:r>
              <a:rPr lang="en-US" sz="3600" dirty="0" smtClean="0"/>
              <a:t>Set Apart or Separate</a:t>
            </a:r>
          </a:p>
          <a:p>
            <a:endParaRPr lang="en-US" sz="3600" dirty="0"/>
          </a:p>
          <a:p>
            <a:r>
              <a:rPr lang="en-US" sz="3600" dirty="0" smtClean="0"/>
              <a:t>Set Apart from Creation</a:t>
            </a:r>
          </a:p>
          <a:p>
            <a:endParaRPr lang="en-US" sz="3600" dirty="0"/>
          </a:p>
          <a:p>
            <a:r>
              <a:rPr lang="en-US" sz="3600" dirty="0" smtClean="0"/>
              <a:t>Separate from All Evil</a:t>
            </a:r>
            <a:endParaRPr lang="en-US" sz="3600" dirty="0"/>
          </a:p>
        </p:txBody>
      </p:sp>
    </p:spTree>
    <p:extLst>
      <p:ext uri="{BB962C8B-B14F-4D97-AF65-F5344CB8AC3E}">
        <p14:creationId xmlns:p14="http://schemas.microsoft.com/office/powerpoint/2010/main" val="335021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John 1:1-3</a:t>
            </a:r>
            <a:endParaRPr lang="en-US" sz="6000" dirty="0"/>
          </a:p>
        </p:txBody>
      </p:sp>
      <p:sp>
        <p:nvSpPr>
          <p:cNvPr id="3" name="Content Placeholder 2"/>
          <p:cNvSpPr>
            <a:spLocks noGrp="1"/>
          </p:cNvSpPr>
          <p:nvPr>
            <p:ph idx="1"/>
          </p:nvPr>
        </p:nvSpPr>
        <p:spPr/>
        <p:txBody>
          <a:bodyPr>
            <a:normAutofit/>
          </a:bodyPr>
          <a:lstStyle/>
          <a:p>
            <a:r>
              <a:rPr lang="en-US" sz="3600" baseline="30000" dirty="0"/>
              <a:t>1 </a:t>
            </a:r>
            <a:r>
              <a:rPr lang="en-US" sz="3600" dirty="0"/>
              <a:t>In the beginning was the Word, and the Word was with God, and the Word was God. </a:t>
            </a:r>
            <a:r>
              <a:rPr lang="en-US" sz="3600" baseline="30000" dirty="0"/>
              <a:t>2 </a:t>
            </a:r>
            <a:r>
              <a:rPr lang="en-US" sz="3600" dirty="0"/>
              <a:t>He was in the beginning with God. </a:t>
            </a:r>
            <a:r>
              <a:rPr lang="en-US" sz="3600" baseline="30000" dirty="0"/>
              <a:t>3 </a:t>
            </a:r>
            <a:r>
              <a:rPr lang="en-US" sz="3600" dirty="0"/>
              <a:t>All things were made through Him, and without Him nothing was made that was made.</a:t>
            </a:r>
            <a:endParaRPr lang="en-US" sz="3600" dirty="0"/>
          </a:p>
        </p:txBody>
      </p:sp>
    </p:spTree>
    <p:extLst>
      <p:ext uri="{BB962C8B-B14F-4D97-AF65-F5344CB8AC3E}">
        <p14:creationId xmlns:p14="http://schemas.microsoft.com/office/powerpoint/2010/main" val="3897983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Peter 2:21-22</a:t>
            </a:r>
            <a:endParaRPr lang="en-US" sz="6000" dirty="0"/>
          </a:p>
        </p:txBody>
      </p:sp>
      <p:sp>
        <p:nvSpPr>
          <p:cNvPr id="3" name="Content Placeholder 2"/>
          <p:cNvSpPr>
            <a:spLocks noGrp="1"/>
          </p:cNvSpPr>
          <p:nvPr>
            <p:ph idx="1"/>
          </p:nvPr>
        </p:nvSpPr>
        <p:spPr/>
        <p:txBody>
          <a:bodyPr>
            <a:normAutofit/>
          </a:bodyPr>
          <a:lstStyle/>
          <a:p>
            <a:r>
              <a:rPr lang="en-US" sz="3600" baseline="30000" dirty="0"/>
              <a:t>21 </a:t>
            </a:r>
            <a:r>
              <a:rPr lang="en-US" sz="3600" dirty="0"/>
              <a:t>For to this you were called, because Christ also suffered for us, leaving us an example, that you should follow His steps: </a:t>
            </a:r>
            <a:r>
              <a:rPr lang="en-US" sz="3600" baseline="30000" dirty="0"/>
              <a:t>22 </a:t>
            </a:r>
            <a:r>
              <a:rPr lang="en-US" sz="3600" i="1" dirty="0"/>
              <a:t>"Who committed no sin,</a:t>
            </a:r>
            <a:r>
              <a:rPr lang="en-US" sz="3600" dirty="0"/>
              <a:t> </a:t>
            </a:r>
            <a:r>
              <a:rPr lang="en-US" sz="3600" i="1" dirty="0"/>
              <a:t>Nor was deceit found in His mouth";</a:t>
            </a:r>
            <a:endParaRPr lang="en-US" sz="3600" dirty="0"/>
          </a:p>
        </p:txBody>
      </p:sp>
    </p:spTree>
    <p:extLst>
      <p:ext uri="{BB962C8B-B14F-4D97-AF65-F5344CB8AC3E}">
        <p14:creationId xmlns:p14="http://schemas.microsoft.com/office/powerpoint/2010/main" val="937247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dirty="0" smtClean="0"/>
              <a:t>He Who Is True</a:t>
            </a:r>
            <a:endParaRPr lang="en-US" sz="6600" dirty="0"/>
          </a:p>
        </p:txBody>
      </p:sp>
      <p:sp>
        <p:nvSpPr>
          <p:cNvPr id="3" name="Content Placeholder 2"/>
          <p:cNvSpPr>
            <a:spLocks noGrp="1"/>
          </p:cNvSpPr>
          <p:nvPr>
            <p:ph idx="1"/>
          </p:nvPr>
        </p:nvSpPr>
        <p:spPr/>
        <p:txBody>
          <a:bodyPr>
            <a:normAutofit/>
          </a:bodyPr>
          <a:lstStyle/>
          <a:p>
            <a:endParaRPr lang="en-US" sz="3600" dirty="0" smtClean="0"/>
          </a:p>
          <a:p>
            <a:r>
              <a:rPr lang="en-US" sz="3600" dirty="0" smtClean="0"/>
              <a:t>Genuine and Real</a:t>
            </a:r>
          </a:p>
          <a:p>
            <a:endParaRPr lang="en-US" sz="3600" dirty="0"/>
          </a:p>
          <a:p>
            <a:r>
              <a:rPr lang="en-US" sz="3600" dirty="0" smtClean="0"/>
              <a:t>Trustworthy and Reliable</a:t>
            </a:r>
            <a:endParaRPr lang="en-US" sz="3600" dirty="0"/>
          </a:p>
        </p:txBody>
      </p:sp>
    </p:spTree>
    <p:extLst>
      <p:ext uri="{BB962C8B-B14F-4D97-AF65-F5344CB8AC3E}">
        <p14:creationId xmlns:p14="http://schemas.microsoft.com/office/powerpoint/2010/main" val="267888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Hebrews 6:17-18</a:t>
            </a:r>
            <a:endParaRPr lang="en-US" sz="6000" dirty="0"/>
          </a:p>
        </p:txBody>
      </p:sp>
      <p:sp>
        <p:nvSpPr>
          <p:cNvPr id="3" name="Content Placeholder 2"/>
          <p:cNvSpPr>
            <a:spLocks noGrp="1"/>
          </p:cNvSpPr>
          <p:nvPr>
            <p:ph idx="1"/>
          </p:nvPr>
        </p:nvSpPr>
        <p:spPr/>
        <p:txBody>
          <a:bodyPr>
            <a:normAutofit/>
          </a:bodyPr>
          <a:lstStyle/>
          <a:p>
            <a:r>
              <a:rPr lang="en-US" sz="3200" baseline="30000" dirty="0"/>
              <a:t>17 </a:t>
            </a:r>
            <a:r>
              <a:rPr lang="en-US" sz="3200" dirty="0"/>
              <a:t>Thus God, determining to show more abundantly to the heirs of promise the immutability of His counsel, confirmed </a:t>
            </a:r>
            <a:r>
              <a:rPr lang="en-US" sz="3200" i="1" dirty="0"/>
              <a:t>it</a:t>
            </a:r>
            <a:r>
              <a:rPr lang="en-US" sz="3200" dirty="0"/>
              <a:t> by an oath, </a:t>
            </a:r>
            <a:r>
              <a:rPr lang="en-US" sz="3200" baseline="30000" dirty="0"/>
              <a:t>18 </a:t>
            </a:r>
            <a:r>
              <a:rPr lang="en-US" sz="3200" dirty="0"/>
              <a:t>that by two immutable things, </a:t>
            </a:r>
            <a:r>
              <a:rPr lang="en-US" sz="3200" b="1" i="1" dirty="0">
                <a:solidFill>
                  <a:srgbClr val="FF0000"/>
                </a:solidFill>
              </a:rPr>
              <a:t>in which it is impossible for God to lie</a:t>
            </a:r>
            <a:r>
              <a:rPr lang="en-US" sz="3200" dirty="0"/>
              <a:t>, we might have strong consolation, who have fled for refuge to lay hold of the hope set before </a:t>
            </a:r>
            <a:r>
              <a:rPr lang="en-US" sz="3200" i="1" dirty="0"/>
              <a:t>us.</a:t>
            </a:r>
            <a:endParaRPr lang="en-US" sz="3200" dirty="0"/>
          </a:p>
        </p:txBody>
      </p:sp>
    </p:spTree>
    <p:extLst>
      <p:ext uri="{BB962C8B-B14F-4D97-AF65-F5344CB8AC3E}">
        <p14:creationId xmlns:p14="http://schemas.microsoft.com/office/powerpoint/2010/main" val="8400845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WE CAN—</a:t>
            </a:r>
            <a:endParaRPr lang="en-US" sz="6000" dirty="0"/>
          </a:p>
        </p:txBody>
      </p:sp>
      <p:sp>
        <p:nvSpPr>
          <p:cNvPr id="3" name="Content Placeholder 2"/>
          <p:cNvSpPr>
            <a:spLocks noGrp="1"/>
          </p:cNvSpPr>
          <p:nvPr>
            <p:ph idx="1"/>
          </p:nvPr>
        </p:nvSpPr>
        <p:spPr/>
        <p:txBody>
          <a:bodyPr>
            <a:normAutofit/>
          </a:bodyPr>
          <a:lstStyle/>
          <a:p>
            <a:r>
              <a:rPr lang="en-US" sz="4000" dirty="0" smtClean="0"/>
              <a:t>Count On Him</a:t>
            </a:r>
          </a:p>
          <a:p>
            <a:endParaRPr lang="en-US" sz="4000" dirty="0"/>
          </a:p>
          <a:p>
            <a:r>
              <a:rPr lang="en-US" sz="4000" dirty="0" smtClean="0"/>
              <a:t>Believe Everything He Says</a:t>
            </a:r>
          </a:p>
          <a:p>
            <a:endParaRPr lang="en-US" sz="4000" dirty="0"/>
          </a:p>
          <a:p>
            <a:r>
              <a:rPr lang="en-US" sz="4000" dirty="0" smtClean="0"/>
              <a:t>Trust Every Promise!</a:t>
            </a:r>
            <a:endParaRPr lang="en-US" sz="4000" dirty="0"/>
          </a:p>
        </p:txBody>
      </p:sp>
    </p:spTree>
    <p:extLst>
      <p:ext uri="{BB962C8B-B14F-4D97-AF65-F5344CB8AC3E}">
        <p14:creationId xmlns:p14="http://schemas.microsoft.com/office/powerpoint/2010/main" val="3094468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a:t>
            </a:r>
            <a:endParaRPr lang="en-US" sz="6000" dirty="0"/>
          </a:p>
        </p:txBody>
      </p:sp>
      <p:sp>
        <p:nvSpPr>
          <p:cNvPr id="3" name="Content Placeholder 2"/>
          <p:cNvSpPr>
            <a:spLocks noGrp="1"/>
          </p:cNvSpPr>
          <p:nvPr>
            <p:ph idx="1"/>
          </p:nvPr>
        </p:nvSpPr>
        <p:spPr/>
        <p:txBody>
          <a:bodyPr>
            <a:normAutofit/>
          </a:bodyPr>
          <a:lstStyle/>
          <a:p>
            <a:r>
              <a:rPr lang="en-US" sz="3600" baseline="30000" dirty="0"/>
              <a:t>7 </a:t>
            </a:r>
            <a:r>
              <a:rPr lang="en-US" sz="3600" dirty="0"/>
              <a:t>"And to the angel of the church in Philadelphia write, 'These things says He who is holy, He who is true, </a:t>
            </a:r>
            <a:r>
              <a:rPr lang="en-US" sz="3600" i="1" dirty="0"/>
              <a:t>"</a:t>
            </a:r>
            <a:r>
              <a:rPr lang="en-US" sz="3600" b="1" i="1" dirty="0">
                <a:solidFill>
                  <a:srgbClr val="FF0000"/>
                </a:solidFill>
              </a:rPr>
              <a:t>He who has the key of David, He who opens and no one shuts, and shuts and no one opens</a:t>
            </a:r>
            <a:r>
              <a:rPr lang="en-US" sz="3600" i="1" dirty="0"/>
              <a:t>":</a:t>
            </a:r>
            <a:endParaRPr lang="en-US" sz="3600" dirty="0"/>
          </a:p>
        </p:txBody>
      </p:sp>
    </p:spTree>
    <p:extLst>
      <p:ext uri="{BB962C8B-B14F-4D97-AF65-F5344CB8AC3E}">
        <p14:creationId xmlns:p14="http://schemas.microsoft.com/office/powerpoint/2010/main" val="20879751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He Who Is Sovereign</a:t>
            </a:r>
            <a:endParaRPr lang="en-US" sz="6000" dirty="0"/>
          </a:p>
        </p:txBody>
      </p:sp>
      <p:sp>
        <p:nvSpPr>
          <p:cNvPr id="3" name="Content Placeholder 2"/>
          <p:cNvSpPr>
            <a:spLocks noGrp="1"/>
          </p:cNvSpPr>
          <p:nvPr>
            <p:ph idx="1"/>
          </p:nvPr>
        </p:nvSpPr>
        <p:spPr/>
        <p:txBody>
          <a:bodyPr>
            <a:normAutofit/>
          </a:bodyPr>
          <a:lstStyle/>
          <a:p>
            <a:r>
              <a:rPr lang="en-US" sz="3600" dirty="0" smtClean="0"/>
              <a:t>Jesus Has Control over All Things!</a:t>
            </a:r>
          </a:p>
          <a:p>
            <a:endParaRPr lang="en-US" sz="3600" dirty="0"/>
          </a:p>
          <a:p>
            <a:r>
              <a:rPr lang="en-US" sz="3600" dirty="0" smtClean="0"/>
              <a:t>Keys to Death and Hades</a:t>
            </a:r>
          </a:p>
          <a:p>
            <a:endParaRPr lang="en-US" sz="3600" dirty="0"/>
          </a:p>
          <a:p>
            <a:r>
              <a:rPr lang="en-US" sz="3600" dirty="0" smtClean="0"/>
              <a:t>Keys to Life and Death</a:t>
            </a:r>
          </a:p>
          <a:p>
            <a:endParaRPr lang="en-US" sz="3600" dirty="0"/>
          </a:p>
          <a:p>
            <a:r>
              <a:rPr lang="en-US" sz="3600" dirty="0" smtClean="0"/>
              <a:t>Heaven and Hell</a:t>
            </a:r>
            <a:endParaRPr lang="en-US" sz="3600" dirty="0"/>
          </a:p>
        </p:txBody>
      </p:sp>
    </p:spTree>
    <p:extLst>
      <p:ext uri="{BB962C8B-B14F-4D97-AF65-F5344CB8AC3E}">
        <p14:creationId xmlns:p14="http://schemas.microsoft.com/office/powerpoint/2010/main" val="399527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Isaiah 22:22</a:t>
            </a:r>
            <a:endParaRPr lang="en-US" sz="6000" dirty="0"/>
          </a:p>
        </p:txBody>
      </p:sp>
      <p:sp>
        <p:nvSpPr>
          <p:cNvPr id="3" name="Content Placeholder 2"/>
          <p:cNvSpPr>
            <a:spLocks noGrp="1"/>
          </p:cNvSpPr>
          <p:nvPr>
            <p:ph idx="1"/>
          </p:nvPr>
        </p:nvSpPr>
        <p:spPr/>
        <p:txBody>
          <a:bodyPr/>
          <a:lstStyle/>
          <a:p>
            <a:r>
              <a:rPr lang="en-US" sz="3600" baseline="30000" dirty="0"/>
              <a:t>22 </a:t>
            </a:r>
            <a:r>
              <a:rPr lang="en-US" sz="3600" dirty="0"/>
              <a:t>The key of the house of David I will lay on his shoulder; So he shall open, and no one shall shut; And he shall shut, and no one shall open.</a:t>
            </a:r>
            <a:endParaRPr lang="en-US" sz="3600" dirty="0"/>
          </a:p>
        </p:txBody>
      </p:sp>
    </p:spTree>
    <p:extLst>
      <p:ext uri="{BB962C8B-B14F-4D97-AF65-F5344CB8AC3E}">
        <p14:creationId xmlns:p14="http://schemas.microsoft.com/office/powerpoint/2010/main" val="270785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John 14:6</a:t>
            </a:r>
            <a:endParaRPr lang="en-US" sz="6000" dirty="0"/>
          </a:p>
        </p:txBody>
      </p:sp>
      <p:sp>
        <p:nvSpPr>
          <p:cNvPr id="3" name="Content Placeholder 2"/>
          <p:cNvSpPr>
            <a:spLocks noGrp="1"/>
          </p:cNvSpPr>
          <p:nvPr>
            <p:ph idx="1"/>
          </p:nvPr>
        </p:nvSpPr>
        <p:spPr/>
        <p:txBody>
          <a:bodyPr>
            <a:normAutofit/>
          </a:bodyPr>
          <a:lstStyle/>
          <a:p>
            <a:r>
              <a:rPr lang="en-US" sz="3600" baseline="30000" dirty="0"/>
              <a:t>6 </a:t>
            </a:r>
            <a:r>
              <a:rPr lang="en-US" sz="3600" dirty="0"/>
              <a:t>Jesus said to him, "I am the way, the truth, and the life. No one comes to the Father except through Me.</a:t>
            </a:r>
            <a:endParaRPr lang="en-US" sz="3600" dirty="0"/>
          </a:p>
        </p:txBody>
      </p:sp>
    </p:spTree>
    <p:extLst>
      <p:ext uri="{BB962C8B-B14F-4D97-AF65-F5344CB8AC3E}">
        <p14:creationId xmlns:p14="http://schemas.microsoft.com/office/powerpoint/2010/main" val="4093522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8 </a:t>
            </a:r>
            <a:r>
              <a:rPr lang="en-US" sz="3600" dirty="0"/>
              <a:t>I know thy works: behold, I have set before thee an open door, and no man can shut it: for thou hast a little strength, and hast kept my word, and hast not denied my name.</a:t>
            </a:r>
          </a:p>
        </p:txBody>
      </p:sp>
    </p:spTree>
    <p:extLst>
      <p:ext uri="{BB962C8B-B14F-4D97-AF65-F5344CB8AC3E}">
        <p14:creationId xmlns:p14="http://schemas.microsoft.com/office/powerpoint/2010/main" val="36703825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Commendation</a:t>
            </a:r>
            <a:endParaRPr lang="en-US" sz="6000" dirty="0"/>
          </a:p>
        </p:txBody>
      </p:sp>
      <p:sp>
        <p:nvSpPr>
          <p:cNvPr id="3" name="Content Placeholder 2"/>
          <p:cNvSpPr>
            <a:spLocks noGrp="1"/>
          </p:cNvSpPr>
          <p:nvPr>
            <p:ph idx="1"/>
          </p:nvPr>
        </p:nvSpPr>
        <p:spPr/>
        <p:txBody>
          <a:bodyPr>
            <a:normAutofit/>
          </a:bodyPr>
          <a:lstStyle/>
          <a:p>
            <a:r>
              <a:rPr lang="en-US" sz="3600" b="1" dirty="0"/>
              <a:t>Revelation 3:8 </a:t>
            </a:r>
            <a:r>
              <a:rPr lang="en-US" sz="3600" dirty="0" smtClean="0"/>
              <a:t>I </a:t>
            </a:r>
            <a:r>
              <a:rPr lang="en-US" sz="3600" dirty="0"/>
              <a:t>know your works. See, I have set before you an open door, and no one can shut it; for you have a little strength, have kept My word, and have not denied My name. </a:t>
            </a:r>
            <a:endParaRPr lang="en-US" sz="3600" dirty="0"/>
          </a:p>
        </p:txBody>
      </p:sp>
    </p:spTree>
    <p:extLst>
      <p:ext uri="{BB962C8B-B14F-4D97-AF65-F5344CB8AC3E}">
        <p14:creationId xmlns:p14="http://schemas.microsoft.com/office/powerpoint/2010/main" val="37853021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Corinthians 16:9</a:t>
            </a:r>
            <a:endParaRPr lang="en-US" sz="6000" dirty="0"/>
          </a:p>
        </p:txBody>
      </p:sp>
      <p:sp>
        <p:nvSpPr>
          <p:cNvPr id="3" name="Content Placeholder 2"/>
          <p:cNvSpPr>
            <a:spLocks noGrp="1"/>
          </p:cNvSpPr>
          <p:nvPr>
            <p:ph idx="1"/>
          </p:nvPr>
        </p:nvSpPr>
        <p:spPr/>
        <p:txBody>
          <a:bodyPr>
            <a:normAutofit/>
          </a:bodyPr>
          <a:lstStyle/>
          <a:p>
            <a:r>
              <a:rPr lang="en-US" sz="3600" baseline="30000" dirty="0"/>
              <a:t>9 </a:t>
            </a:r>
            <a:r>
              <a:rPr lang="en-US" sz="3600" dirty="0"/>
              <a:t>For a great and effective door has opened to me, and </a:t>
            </a:r>
            <a:r>
              <a:rPr lang="en-US" sz="3600" i="1" dirty="0"/>
              <a:t>there are</a:t>
            </a:r>
            <a:r>
              <a:rPr lang="en-US" sz="3600" dirty="0"/>
              <a:t> many adversaries.</a:t>
            </a:r>
            <a:endParaRPr lang="en-US" sz="3600" dirty="0"/>
          </a:p>
        </p:txBody>
      </p:sp>
    </p:spTree>
    <p:extLst>
      <p:ext uri="{BB962C8B-B14F-4D97-AF65-F5344CB8AC3E}">
        <p14:creationId xmlns:p14="http://schemas.microsoft.com/office/powerpoint/2010/main" val="36274060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2 Corinthians 2:12</a:t>
            </a:r>
            <a:endParaRPr lang="en-US" sz="6000" dirty="0"/>
          </a:p>
        </p:txBody>
      </p:sp>
      <p:sp>
        <p:nvSpPr>
          <p:cNvPr id="3" name="Content Placeholder 2"/>
          <p:cNvSpPr>
            <a:spLocks noGrp="1"/>
          </p:cNvSpPr>
          <p:nvPr>
            <p:ph idx="1"/>
          </p:nvPr>
        </p:nvSpPr>
        <p:spPr/>
        <p:txBody>
          <a:bodyPr>
            <a:normAutofit/>
          </a:bodyPr>
          <a:lstStyle/>
          <a:p>
            <a:r>
              <a:rPr lang="en-US" sz="3600" baseline="30000" dirty="0"/>
              <a:t>12 </a:t>
            </a:r>
            <a:r>
              <a:rPr lang="en-US" sz="3600" dirty="0"/>
              <a:t>Furthermore, when I came to Troas to </a:t>
            </a:r>
            <a:r>
              <a:rPr lang="en-US" sz="3600" i="1" dirty="0"/>
              <a:t>preach</a:t>
            </a:r>
            <a:r>
              <a:rPr lang="en-US" sz="3600" dirty="0"/>
              <a:t> Christ's gospel, and a door was opened to me by the Lord,</a:t>
            </a:r>
            <a:endParaRPr lang="en-US" sz="3600" dirty="0"/>
          </a:p>
        </p:txBody>
      </p:sp>
    </p:spTree>
    <p:extLst>
      <p:ext uri="{BB962C8B-B14F-4D97-AF65-F5344CB8AC3E}">
        <p14:creationId xmlns:p14="http://schemas.microsoft.com/office/powerpoint/2010/main" val="3911658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Colossians 4:3</a:t>
            </a:r>
            <a:endParaRPr lang="en-US" sz="6000" dirty="0"/>
          </a:p>
        </p:txBody>
      </p:sp>
      <p:sp>
        <p:nvSpPr>
          <p:cNvPr id="3" name="Content Placeholder 2"/>
          <p:cNvSpPr>
            <a:spLocks noGrp="1"/>
          </p:cNvSpPr>
          <p:nvPr>
            <p:ph idx="1"/>
          </p:nvPr>
        </p:nvSpPr>
        <p:spPr/>
        <p:txBody>
          <a:bodyPr>
            <a:normAutofit/>
          </a:bodyPr>
          <a:lstStyle/>
          <a:p>
            <a:r>
              <a:rPr lang="en-US" sz="3600" baseline="30000" dirty="0"/>
              <a:t>3 </a:t>
            </a:r>
            <a:r>
              <a:rPr lang="en-US" sz="3600" dirty="0"/>
              <a:t>meanwhile praying also for us, that God would open to us a door for the word, to speak the mystery of Christ, for which I am also in chains,</a:t>
            </a:r>
            <a:endParaRPr lang="en-US" sz="3600" dirty="0"/>
          </a:p>
        </p:txBody>
      </p:sp>
    </p:spTree>
    <p:extLst>
      <p:ext uri="{BB962C8B-B14F-4D97-AF65-F5344CB8AC3E}">
        <p14:creationId xmlns:p14="http://schemas.microsoft.com/office/powerpoint/2010/main" val="37055159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1 Peter 4:10</a:t>
            </a:r>
            <a:endParaRPr lang="en-US" sz="6000" dirty="0"/>
          </a:p>
        </p:txBody>
      </p:sp>
      <p:sp>
        <p:nvSpPr>
          <p:cNvPr id="3" name="Content Placeholder 2"/>
          <p:cNvSpPr>
            <a:spLocks noGrp="1"/>
          </p:cNvSpPr>
          <p:nvPr>
            <p:ph idx="1"/>
          </p:nvPr>
        </p:nvSpPr>
        <p:spPr/>
        <p:txBody>
          <a:bodyPr>
            <a:noAutofit/>
          </a:bodyPr>
          <a:lstStyle/>
          <a:p>
            <a:r>
              <a:rPr lang="en-US" sz="3200" baseline="30000" dirty="0"/>
              <a:t>10 </a:t>
            </a:r>
            <a:r>
              <a:rPr lang="en-US" sz="3200" dirty="0"/>
              <a:t>As each one has received a gift, minister it to one another, as good stewards of the manifold grace of God. </a:t>
            </a:r>
            <a:r>
              <a:rPr lang="en-US" sz="3200" baseline="30000" dirty="0"/>
              <a:t>11 </a:t>
            </a:r>
            <a:r>
              <a:rPr lang="en-US" sz="3200" dirty="0"/>
              <a:t>If anyone speaks, </a:t>
            </a:r>
            <a:r>
              <a:rPr lang="en-US" sz="3200" i="1" dirty="0"/>
              <a:t>let him speak</a:t>
            </a:r>
            <a:r>
              <a:rPr lang="en-US" sz="3200" dirty="0"/>
              <a:t> as the oracles of God. If anyone ministers, </a:t>
            </a:r>
            <a:r>
              <a:rPr lang="en-US" sz="3200" i="1" dirty="0"/>
              <a:t>let him do it</a:t>
            </a:r>
            <a:r>
              <a:rPr lang="en-US" sz="3200" dirty="0"/>
              <a:t> as with the ability which God supplies, that in all things God may be glorified through Jesus Christ, to whom belong the glory and the dominion forever and ever. Amen.</a:t>
            </a:r>
            <a:endParaRPr lang="en-US" sz="3200" dirty="0"/>
          </a:p>
        </p:txBody>
      </p:sp>
    </p:spTree>
    <p:extLst>
      <p:ext uri="{BB962C8B-B14F-4D97-AF65-F5344CB8AC3E}">
        <p14:creationId xmlns:p14="http://schemas.microsoft.com/office/powerpoint/2010/main" val="123386651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Exhortation</a:t>
            </a:r>
            <a:endParaRPr lang="en-US" sz="6000" dirty="0"/>
          </a:p>
        </p:txBody>
      </p:sp>
      <p:sp>
        <p:nvSpPr>
          <p:cNvPr id="3" name="Content Placeholder 2"/>
          <p:cNvSpPr>
            <a:spLocks noGrp="1"/>
          </p:cNvSpPr>
          <p:nvPr>
            <p:ph idx="1"/>
          </p:nvPr>
        </p:nvSpPr>
        <p:spPr/>
        <p:txBody>
          <a:bodyPr>
            <a:normAutofit lnSpcReduction="10000"/>
          </a:bodyPr>
          <a:lstStyle/>
          <a:p>
            <a:r>
              <a:rPr lang="en-US" b="1" dirty="0"/>
              <a:t>Revelation 3:9-11 </a:t>
            </a:r>
            <a:r>
              <a:rPr lang="en-US" baseline="30000" dirty="0" smtClean="0"/>
              <a:t>9 </a:t>
            </a:r>
            <a:r>
              <a:rPr lang="en-US" dirty="0"/>
              <a:t>Indeed I will make </a:t>
            </a:r>
            <a:r>
              <a:rPr lang="en-US" i="1" dirty="0"/>
              <a:t>those</a:t>
            </a:r>
            <a:r>
              <a:rPr lang="en-US" dirty="0"/>
              <a:t> of the synagogue of Satan, who say they are Jews and are not, but lie—indeed I will make them come and worship before your feet, and to know that I have loved you. </a:t>
            </a:r>
            <a:r>
              <a:rPr lang="en-US" baseline="30000" dirty="0"/>
              <a:t>10 </a:t>
            </a:r>
            <a:r>
              <a:rPr lang="en-US" dirty="0"/>
              <a:t>Because you have kept My command to persevere, I also will keep you from the hour of trial which shall come upon the whole world, to test those who dwell on the earth. </a:t>
            </a:r>
            <a:r>
              <a:rPr lang="en-US" baseline="30000" dirty="0"/>
              <a:t>11 </a:t>
            </a:r>
            <a:r>
              <a:rPr lang="en-US" dirty="0"/>
              <a:t>Behold, I am coming quickly! Hold fast what you have, that no one may take your crown.</a:t>
            </a:r>
            <a:endParaRPr lang="en-US" dirty="0"/>
          </a:p>
        </p:txBody>
      </p:sp>
    </p:spTree>
    <p:extLst>
      <p:ext uri="{BB962C8B-B14F-4D97-AF65-F5344CB8AC3E}">
        <p14:creationId xmlns:p14="http://schemas.microsoft.com/office/powerpoint/2010/main" val="6726696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Thessalonians 1:10</a:t>
            </a:r>
            <a:endParaRPr lang="en-US" dirty="0"/>
          </a:p>
        </p:txBody>
      </p:sp>
      <p:sp>
        <p:nvSpPr>
          <p:cNvPr id="3" name="Content Placeholder 2"/>
          <p:cNvSpPr>
            <a:spLocks noGrp="1"/>
          </p:cNvSpPr>
          <p:nvPr>
            <p:ph idx="1"/>
          </p:nvPr>
        </p:nvSpPr>
        <p:spPr/>
        <p:txBody>
          <a:bodyPr>
            <a:normAutofit/>
          </a:bodyPr>
          <a:lstStyle/>
          <a:p>
            <a:r>
              <a:rPr lang="en-US" sz="3600" baseline="30000" dirty="0"/>
              <a:t>10 </a:t>
            </a:r>
            <a:r>
              <a:rPr lang="en-US" sz="3600" dirty="0"/>
              <a:t>and to wait for His Son from heaven, whom He raised from the dead, </a:t>
            </a:r>
            <a:r>
              <a:rPr lang="en-US" sz="3600" i="1" dirty="0"/>
              <a:t>even</a:t>
            </a:r>
            <a:r>
              <a:rPr lang="en-US" sz="3600" dirty="0"/>
              <a:t> Jesus who delivers us from the wrath to come. </a:t>
            </a:r>
            <a:endParaRPr lang="en-US" sz="3600" dirty="0"/>
          </a:p>
        </p:txBody>
      </p:sp>
    </p:spTree>
    <p:extLst>
      <p:ext uri="{BB962C8B-B14F-4D97-AF65-F5344CB8AC3E}">
        <p14:creationId xmlns:p14="http://schemas.microsoft.com/office/powerpoint/2010/main" val="18434727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Hold Fast What You Have!</a:t>
            </a:r>
            <a:endParaRPr lang="en-US" sz="5400"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554516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Vance </a:t>
            </a:r>
            <a:r>
              <a:rPr lang="en-US" sz="5400" dirty="0" err="1" smtClean="0"/>
              <a:t>Havner</a:t>
            </a:r>
            <a:r>
              <a:rPr lang="en-US" sz="5400" dirty="0"/>
              <a:t>:</a:t>
            </a:r>
          </a:p>
        </p:txBody>
      </p:sp>
      <p:sp>
        <p:nvSpPr>
          <p:cNvPr id="3" name="Content Placeholder 2"/>
          <p:cNvSpPr>
            <a:spLocks noGrp="1"/>
          </p:cNvSpPr>
          <p:nvPr>
            <p:ph idx="1"/>
          </p:nvPr>
        </p:nvSpPr>
        <p:spPr/>
        <p:txBody>
          <a:bodyPr/>
          <a:lstStyle/>
          <a:p>
            <a:endParaRPr lang="en-US" dirty="0" smtClean="0"/>
          </a:p>
          <a:p>
            <a:r>
              <a:rPr lang="en-US" sz="3200" dirty="0" smtClean="0"/>
              <a:t>“</a:t>
            </a:r>
            <a:r>
              <a:rPr lang="en-US" sz="3200" dirty="0"/>
              <a:t>Never forget that the man most likely to steal your crown is </a:t>
            </a:r>
            <a:r>
              <a:rPr lang="en-US" sz="3200" i="1" dirty="0"/>
              <a:t>yourself</a:t>
            </a:r>
            <a:r>
              <a:rPr lang="en-US" sz="3200" dirty="0"/>
              <a:t>.  ‘Keep thy heart with all diligence, for out of it are the issues of life’ (Proverbs 4:23).  You are in no greater danger from anyone or anything than from yourself.”</a:t>
            </a:r>
            <a:endParaRPr lang="en-US" sz="3200" dirty="0"/>
          </a:p>
        </p:txBody>
      </p:sp>
    </p:spTree>
    <p:extLst>
      <p:ext uri="{BB962C8B-B14F-4D97-AF65-F5344CB8AC3E}">
        <p14:creationId xmlns:p14="http://schemas.microsoft.com/office/powerpoint/2010/main" val="4025009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Promise</a:t>
            </a:r>
            <a:endParaRPr lang="en-US" sz="6000" dirty="0"/>
          </a:p>
        </p:txBody>
      </p:sp>
      <p:sp>
        <p:nvSpPr>
          <p:cNvPr id="3" name="Content Placeholder 2"/>
          <p:cNvSpPr>
            <a:spLocks noGrp="1"/>
          </p:cNvSpPr>
          <p:nvPr>
            <p:ph idx="1"/>
          </p:nvPr>
        </p:nvSpPr>
        <p:spPr/>
        <p:txBody>
          <a:bodyPr>
            <a:normAutofit/>
          </a:bodyPr>
          <a:lstStyle/>
          <a:p>
            <a:r>
              <a:rPr lang="en-US" sz="3200" b="1" dirty="0"/>
              <a:t>Revelation 3:12 (NKJV) </a:t>
            </a:r>
            <a:r>
              <a:rPr lang="en-US" sz="3200" baseline="30000" dirty="0"/>
              <a:t>12 </a:t>
            </a:r>
            <a:r>
              <a:rPr lang="en-US" sz="3200" dirty="0"/>
              <a:t>He who overcomes, I will make him a pillar in the temple of My God, and he shall go out no more. And I will write on him the name of My God and the name of the city of My God, the New Jerusalem, which comes down out of heaven from My God. And </a:t>
            </a:r>
            <a:r>
              <a:rPr lang="en-US" sz="3200" i="1" dirty="0"/>
              <a:t>I will write on him</a:t>
            </a:r>
            <a:r>
              <a:rPr lang="en-US" sz="3200" dirty="0"/>
              <a:t> My new name.</a:t>
            </a:r>
            <a:endParaRPr lang="en-US" sz="3200" dirty="0"/>
          </a:p>
        </p:txBody>
      </p:sp>
    </p:spTree>
    <p:extLst>
      <p:ext uri="{BB962C8B-B14F-4D97-AF65-F5344CB8AC3E}">
        <p14:creationId xmlns:p14="http://schemas.microsoft.com/office/powerpoint/2010/main" val="3395619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9 </a:t>
            </a:r>
            <a:r>
              <a:rPr lang="en-US" sz="3600" dirty="0"/>
              <a:t>Behold, I will make them of the synagogue of Satan, which say they are Jews, and are not, but do lie; behold, I will make them to come and worship before thy feet, and to know that I have loved thee.</a:t>
            </a:r>
          </a:p>
        </p:txBody>
      </p:sp>
    </p:spTree>
    <p:extLst>
      <p:ext uri="{BB962C8B-B14F-4D97-AF65-F5344CB8AC3E}">
        <p14:creationId xmlns:p14="http://schemas.microsoft.com/office/powerpoint/2010/main" val="7089608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Philippians 2:9-11</a:t>
            </a:r>
            <a:endParaRPr lang="en-US" sz="6000" dirty="0"/>
          </a:p>
        </p:txBody>
      </p:sp>
      <p:sp>
        <p:nvSpPr>
          <p:cNvPr id="3" name="Content Placeholder 2"/>
          <p:cNvSpPr>
            <a:spLocks noGrp="1"/>
          </p:cNvSpPr>
          <p:nvPr>
            <p:ph idx="1"/>
          </p:nvPr>
        </p:nvSpPr>
        <p:spPr/>
        <p:txBody>
          <a:bodyPr/>
          <a:lstStyle/>
          <a:p>
            <a:r>
              <a:rPr lang="en-US" sz="3200" baseline="30000" dirty="0"/>
              <a:t>9 </a:t>
            </a:r>
            <a:r>
              <a:rPr lang="en-US" sz="3200" dirty="0"/>
              <a:t>Therefore God also has highly exalted Him and given Him the name which is above every name, </a:t>
            </a:r>
            <a:r>
              <a:rPr lang="en-US" sz="3200" baseline="30000" dirty="0"/>
              <a:t>10 </a:t>
            </a:r>
            <a:r>
              <a:rPr lang="en-US" sz="3200" dirty="0"/>
              <a:t>that at the name of Jesus every knee should bow, of those in heaven, and of those on earth, and of those under the earth, </a:t>
            </a:r>
            <a:r>
              <a:rPr lang="en-US" sz="3200" baseline="30000" dirty="0"/>
              <a:t>11 </a:t>
            </a:r>
            <a:r>
              <a:rPr lang="en-US" sz="3200" dirty="0"/>
              <a:t>and </a:t>
            </a:r>
            <a:r>
              <a:rPr lang="en-US" sz="3200" i="1" dirty="0"/>
              <a:t>that</a:t>
            </a:r>
            <a:r>
              <a:rPr lang="en-US" sz="3200" dirty="0"/>
              <a:t> every tongue should confess that Jesus Christ </a:t>
            </a:r>
            <a:r>
              <a:rPr lang="en-US" sz="3200" i="1" dirty="0"/>
              <a:t>is</a:t>
            </a:r>
            <a:r>
              <a:rPr lang="en-US" sz="3200" dirty="0"/>
              <a:t> Lord, to the glory of God the Father.</a:t>
            </a:r>
            <a:r>
              <a:rPr lang="en-US" dirty="0"/>
              <a:t> </a:t>
            </a:r>
            <a:endParaRPr lang="en-US" dirty="0"/>
          </a:p>
        </p:txBody>
      </p:sp>
    </p:spTree>
    <p:extLst>
      <p:ext uri="{BB962C8B-B14F-4D97-AF65-F5344CB8AC3E}">
        <p14:creationId xmlns:p14="http://schemas.microsoft.com/office/powerpoint/2010/main" val="28307573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Admonition to Heed</a:t>
            </a:r>
            <a:endParaRPr lang="en-US" sz="6000" dirty="0"/>
          </a:p>
        </p:txBody>
      </p:sp>
      <p:sp>
        <p:nvSpPr>
          <p:cNvPr id="3" name="Content Placeholder 2"/>
          <p:cNvSpPr>
            <a:spLocks noGrp="1"/>
          </p:cNvSpPr>
          <p:nvPr>
            <p:ph idx="1"/>
          </p:nvPr>
        </p:nvSpPr>
        <p:spPr/>
        <p:txBody>
          <a:bodyPr/>
          <a:lstStyle/>
          <a:p>
            <a:r>
              <a:rPr lang="en-US" sz="3600" b="1" dirty="0"/>
              <a:t>Revelation 3:13 </a:t>
            </a:r>
            <a:r>
              <a:rPr lang="en-US" sz="3600" dirty="0" smtClean="0"/>
              <a:t>He </a:t>
            </a:r>
            <a:r>
              <a:rPr lang="en-US" sz="3600" dirty="0"/>
              <a:t>who has an ear, let him hear what the Spirit says to the churches." ' </a:t>
            </a:r>
          </a:p>
          <a:p>
            <a:endParaRPr lang="en-US" dirty="0"/>
          </a:p>
        </p:txBody>
      </p:sp>
    </p:spTree>
    <p:extLst>
      <p:ext uri="{BB962C8B-B14F-4D97-AF65-F5344CB8AC3E}">
        <p14:creationId xmlns:p14="http://schemas.microsoft.com/office/powerpoint/2010/main" val="12969615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2 Timothy 4:7</a:t>
            </a:r>
            <a:endParaRPr lang="en-US" sz="6000" dirty="0"/>
          </a:p>
        </p:txBody>
      </p:sp>
      <p:sp>
        <p:nvSpPr>
          <p:cNvPr id="3" name="Content Placeholder 2"/>
          <p:cNvSpPr>
            <a:spLocks noGrp="1"/>
          </p:cNvSpPr>
          <p:nvPr>
            <p:ph idx="1"/>
          </p:nvPr>
        </p:nvSpPr>
        <p:spPr/>
        <p:txBody>
          <a:bodyPr>
            <a:normAutofit/>
          </a:bodyPr>
          <a:lstStyle/>
          <a:p>
            <a:r>
              <a:rPr lang="en-US" sz="3600" baseline="30000" dirty="0"/>
              <a:t>7 </a:t>
            </a:r>
            <a:r>
              <a:rPr lang="en-US" sz="3600" dirty="0"/>
              <a:t>I have fought the good fight, I have finished the race, I have kept the faith.</a:t>
            </a:r>
            <a:endParaRPr lang="en-US" sz="3600" dirty="0"/>
          </a:p>
        </p:txBody>
      </p:sp>
    </p:spTree>
    <p:extLst>
      <p:ext uri="{BB962C8B-B14F-4D97-AF65-F5344CB8AC3E}">
        <p14:creationId xmlns:p14="http://schemas.microsoft.com/office/powerpoint/2010/main" val="1019247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10 </a:t>
            </a:r>
            <a:r>
              <a:rPr lang="en-US" sz="3600" dirty="0"/>
              <a:t>Because thou hast kept the word of my patience, I also will keep thee from the hour of temptation, which shall come upon all the world, to try them that dwell upon the earth.</a:t>
            </a:r>
          </a:p>
        </p:txBody>
      </p:sp>
    </p:spTree>
    <p:extLst>
      <p:ext uri="{BB962C8B-B14F-4D97-AF65-F5344CB8AC3E}">
        <p14:creationId xmlns:p14="http://schemas.microsoft.com/office/powerpoint/2010/main" val="296631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11 </a:t>
            </a:r>
            <a:r>
              <a:rPr lang="en-US" sz="3600" dirty="0"/>
              <a:t>Behold, I come quickly: hold that fast which thou hast, that no man take thy crown.</a:t>
            </a:r>
          </a:p>
        </p:txBody>
      </p:sp>
    </p:spTree>
    <p:extLst>
      <p:ext uri="{BB962C8B-B14F-4D97-AF65-F5344CB8AC3E}">
        <p14:creationId xmlns:p14="http://schemas.microsoft.com/office/powerpoint/2010/main" val="3367108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Autofit/>
          </a:bodyPr>
          <a:lstStyle/>
          <a:p>
            <a:r>
              <a:rPr lang="en-US" sz="3400" baseline="30000" dirty="0"/>
              <a:t>12 </a:t>
            </a:r>
            <a:r>
              <a:rPr lang="en-US" sz="3400" dirty="0"/>
              <a:t>Him that </a:t>
            </a:r>
            <a:r>
              <a:rPr lang="en-US" sz="3400" dirty="0" err="1"/>
              <a:t>overcometh</a:t>
            </a:r>
            <a:r>
              <a:rPr lang="en-US" sz="3400" dirty="0"/>
              <a:t> will I make a pillar in the temple of my God, and he shall go no more out: and I will write upon him the name of my God, and the name of the city of my God, </a:t>
            </a:r>
            <a:r>
              <a:rPr lang="en-US" sz="3400" i="1" dirty="0"/>
              <a:t>which is</a:t>
            </a:r>
            <a:r>
              <a:rPr lang="en-US" sz="3400" dirty="0"/>
              <a:t> new Jerusalem, which cometh down out of heaven from my God: and </a:t>
            </a:r>
            <a:r>
              <a:rPr lang="en-US" sz="3400" i="1" dirty="0"/>
              <a:t>I will write upon him</a:t>
            </a:r>
            <a:r>
              <a:rPr lang="en-US" sz="3400" dirty="0"/>
              <a:t> my new name. </a:t>
            </a:r>
          </a:p>
        </p:txBody>
      </p:sp>
    </p:spTree>
    <p:extLst>
      <p:ext uri="{BB962C8B-B14F-4D97-AF65-F5344CB8AC3E}">
        <p14:creationId xmlns:p14="http://schemas.microsoft.com/office/powerpoint/2010/main" val="32664070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Revelation 3:7-13</a:t>
            </a:r>
            <a:endParaRPr lang="en-US" sz="6000" dirty="0"/>
          </a:p>
        </p:txBody>
      </p:sp>
      <p:sp>
        <p:nvSpPr>
          <p:cNvPr id="3" name="Content Placeholder 2"/>
          <p:cNvSpPr>
            <a:spLocks noGrp="1"/>
          </p:cNvSpPr>
          <p:nvPr>
            <p:ph idx="1"/>
          </p:nvPr>
        </p:nvSpPr>
        <p:spPr/>
        <p:txBody>
          <a:bodyPr>
            <a:normAutofit/>
          </a:bodyPr>
          <a:lstStyle/>
          <a:p>
            <a:r>
              <a:rPr lang="en-US" sz="3600" baseline="30000" dirty="0"/>
              <a:t>13 </a:t>
            </a:r>
            <a:r>
              <a:rPr lang="en-US" sz="3600" dirty="0"/>
              <a:t>He that hath an ear, let him hear what the Spirit </a:t>
            </a:r>
            <a:r>
              <a:rPr lang="en-US" sz="3600" dirty="0" err="1"/>
              <a:t>saith</a:t>
            </a:r>
            <a:r>
              <a:rPr lang="en-US" sz="3600" dirty="0"/>
              <a:t> unto the churches.</a:t>
            </a:r>
          </a:p>
        </p:txBody>
      </p:sp>
    </p:spTree>
    <p:extLst>
      <p:ext uri="{BB962C8B-B14F-4D97-AF65-F5344CB8AC3E}">
        <p14:creationId xmlns:p14="http://schemas.microsoft.com/office/powerpoint/2010/main" val="3830037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dreamstime.com/church-in-the-backwoods-thumb139006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66914"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4558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452</TotalTime>
  <Words>1572</Words>
  <Application>Microsoft Office PowerPoint</Application>
  <PresentationFormat>On-screen Show (4:3)</PresentationFormat>
  <Paragraphs>109</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Urban</vt:lpstr>
      <vt:lpstr>The Letter to the Church of Philadelphia</vt:lpstr>
      <vt:lpstr>Revelation 3:7-13</vt:lpstr>
      <vt:lpstr>Revelation 3:7-13</vt:lpstr>
      <vt:lpstr>Revelation 3:7-13</vt:lpstr>
      <vt:lpstr>Revelation 3:7-13</vt:lpstr>
      <vt:lpstr>Revelation 3:7-13</vt:lpstr>
      <vt:lpstr>Revelation 3:7-13</vt:lpstr>
      <vt:lpstr>Revelation 3:7-13</vt:lpstr>
      <vt:lpstr>PowerPoint Presentation</vt:lpstr>
      <vt:lpstr>PowerPoint Presentation</vt:lpstr>
      <vt:lpstr>PowerPoint Presentation</vt:lpstr>
      <vt:lpstr>Destination: Philadelphia</vt:lpstr>
      <vt:lpstr>PowerPoint Presentation</vt:lpstr>
      <vt:lpstr>PowerPoint Presentation</vt:lpstr>
      <vt:lpstr>1 John 2:9-11</vt:lpstr>
      <vt:lpstr>Psalm 133:1</vt:lpstr>
      <vt:lpstr>John 13:34-35</vt:lpstr>
      <vt:lpstr>Description: Jesus</vt:lpstr>
      <vt:lpstr>Romans 8:1</vt:lpstr>
      <vt:lpstr>He Who Is Holy</vt:lpstr>
      <vt:lpstr>John 1:1-3</vt:lpstr>
      <vt:lpstr>1 Peter 2:21-22</vt:lpstr>
      <vt:lpstr>He Who Is True</vt:lpstr>
      <vt:lpstr>Hebrews 6:17-18</vt:lpstr>
      <vt:lpstr>WE CAN—</vt:lpstr>
      <vt:lpstr>Revelation 3:7</vt:lpstr>
      <vt:lpstr>He Who Is Sovereign</vt:lpstr>
      <vt:lpstr>Isaiah 22:22</vt:lpstr>
      <vt:lpstr>John 14:6</vt:lpstr>
      <vt:lpstr>Commendation</vt:lpstr>
      <vt:lpstr>1 Corinthians 16:9</vt:lpstr>
      <vt:lpstr>2 Corinthians 2:12</vt:lpstr>
      <vt:lpstr>Colossians 4:3</vt:lpstr>
      <vt:lpstr>1 Peter 4:10</vt:lpstr>
      <vt:lpstr>Exhortation</vt:lpstr>
      <vt:lpstr>1 Thessalonians 1:10</vt:lpstr>
      <vt:lpstr>Hold Fast What You Have!</vt:lpstr>
      <vt:lpstr>Vance Havner:</vt:lpstr>
      <vt:lpstr>Promise</vt:lpstr>
      <vt:lpstr>Philippians 2:9-11</vt:lpstr>
      <vt:lpstr>Admonition to Heed</vt:lpstr>
      <vt:lpstr>2 Timothy 4:7</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Letter to the Church of Philadelphia</dc:title>
  <dc:creator>Carlos A Flores</dc:creator>
  <cp:lastModifiedBy>Carlos Flores</cp:lastModifiedBy>
  <cp:revision>21</cp:revision>
  <dcterms:created xsi:type="dcterms:W3CDTF">2013-02-06T15:37:07Z</dcterms:created>
  <dcterms:modified xsi:type="dcterms:W3CDTF">2013-02-07T01:32:02Z</dcterms:modified>
</cp:coreProperties>
</file>