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2424EBD-15CB-42B4-AC9F-15AC9B49B814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FA0243F-3968-479E-89A5-18A32AA7064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038600"/>
            <a:ext cx="4572000" cy="2133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2800" dirty="0" smtClean="0"/>
              <a:t>Revelation 3:14-22</a:t>
            </a:r>
          </a:p>
          <a:p>
            <a:pPr algn="r"/>
            <a:r>
              <a:rPr lang="en-US" sz="2800" dirty="0" smtClean="0"/>
              <a:t>Wednesday, February 20, 2013</a:t>
            </a:r>
          </a:p>
          <a:p>
            <a:pPr algn="r"/>
            <a:r>
              <a:rPr lang="en-US" sz="2800" dirty="0" smtClean="0"/>
              <a:t>Calvary Chapel of El Paso</a:t>
            </a:r>
          </a:p>
          <a:p>
            <a:pPr algn="r"/>
            <a:r>
              <a:rPr lang="en-US" sz="2800" dirty="0" smtClean="0"/>
              <a:t>Pastor Charlie Flores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The Letter to the Church of Laodicea, Part 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9212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22 </a:t>
            </a:r>
            <a:r>
              <a:rPr lang="en-US" sz="4000" dirty="0"/>
              <a:t>He who has an ear, let him hear what the Spirit says to the churches</a:t>
            </a:r>
            <a:r>
              <a:rPr lang="en-US" sz="4000" dirty="0" smtClean="0"/>
              <a:t>."'"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266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harlie\My Documents\My Pictures\thCA8MQHG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9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.dailymail.co.uk/i/pix/2011/01/31/article-0-0CFEB7A0000005DC-258_468x3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95" y="-1"/>
            <a:ext cx="9144000" cy="683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5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General William Booth: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 smtClean="0"/>
              <a:t>The chief danger of the 20</a:t>
            </a:r>
            <a:r>
              <a:rPr lang="en-US" sz="3400" baseline="30000" dirty="0" smtClean="0"/>
              <a:t>th</a:t>
            </a:r>
            <a:r>
              <a:rPr lang="en-US" sz="3400" dirty="0" smtClean="0"/>
              <a:t> Century will be:</a:t>
            </a:r>
          </a:p>
          <a:p>
            <a:pPr lvl="1"/>
            <a:r>
              <a:rPr lang="en-US" sz="3400" dirty="0" smtClean="0"/>
              <a:t>Christianity without Christ</a:t>
            </a:r>
          </a:p>
          <a:p>
            <a:pPr lvl="1"/>
            <a:r>
              <a:rPr lang="en-US" sz="3400" dirty="0" smtClean="0"/>
              <a:t>Religion without the Holy Spirit</a:t>
            </a:r>
          </a:p>
          <a:p>
            <a:pPr lvl="1"/>
            <a:r>
              <a:rPr lang="en-US" sz="3400" dirty="0" smtClean="0"/>
              <a:t>Salvation without Regeneration</a:t>
            </a:r>
          </a:p>
          <a:p>
            <a:pPr lvl="1"/>
            <a:r>
              <a:rPr lang="en-US" sz="3400" dirty="0" smtClean="0"/>
              <a:t>Forgiveness without Repentance</a:t>
            </a:r>
          </a:p>
          <a:p>
            <a:pPr lvl="1"/>
            <a:r>
              <a:rPr lang="en-US" sz="3400" dirty="0" smtClean="0"/>
              <a:t>Heaven without Hell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1009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" y="0"/>
            <a:ext cx="9135980" cy="6885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6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401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01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s2.mm.bing.net/th?id=H.4507341486885561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" y="-1"/>
            <a:ext cx="9139990" cy="685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79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dirty="0" smtClean="0"/>
              <a:t>The Christ of authority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Revelation 3:14 </a:t>
            </a:r>
            <a:r>
              <a:rPr lang="en-US" sz="4000" dirty="0" smtClean="0"/>
              <a:t>"</a:t>
            </a:r>
            <a:r>
              <a:rPr lang="en-US" sz="4000" dirty="0"/>
              <a:t>And to the angel of the church of the </a:t>
            </a:r>
            <a:r>
              <a:rPr lang="en-US" sz="4000" dirty="0" err="1"/>
              <a:t>Laodiceans</a:t>
            </a:r>
            <a:r>
              <a:rPr lang="en-US" sz="4000" dirty="0"/>
              <a:t> write, 'These things says the </a:t>
            </a:r>
            <a:r>
              <a:rPr lang="en-US" sz="4000" b="1" dirty="0"/>
              <a:t>Amen</a:t>
            </a:r>
            <a:r>
              <a:rPr lang="en-US" sz="4000" dirty="0"/>
              <a:t>, the </a:t>
            </a:r>
            <a:r>
              <a:rPr lang="en-US" sz="4000" b="1" dirty="0"/>
              <a:t>Faithful and True Witness</a:t>
            </a:r>
            <a:r>
              <a:rPr lang="en-US" sz="4000" dirty="0"/>
              <a:t>, the </a:t>
            </a:r>
            <a:r>
              <a:rPr lang="en-US" sz="4000" b="1" dirty="0"/>
              <a:t>Beginning of the creation of God</a:t>
            </a:r>
            <a:r>
              <a:rPr lang="en-US" sz="4000" dirty="0"/>
              <a:t>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148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dirty="0" smtClean="0"/>
              <a:t>The Christ of analysis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Revelation 3:15 </a:t>
            </a:r>
            <a:r>
              <a:rPr lang="en-US" sz="4000" b="1" i="1" u="sng" dirty="0" smtClean="0"/>
              <a:t>I </a:t>
            </a:r>
            <a:r>
              <a:rPr lang="en-US" sz="4000" b="1" i="1" u="sng" dirty="0"/>
              <a:t>know your works</a:t>
            </a:r>
            <a:r>
              <a:rPr lang="en-US" sz="4000" dirty="0"/>
              <a:t>, that you are neither cold nor hot. I could wish you were cold or hot.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41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14 </a:t>
            </a:r>
            <a:r>
              <a:rPr lang="en-US" sz="4000" dirty="0"/>
              <a:t>"And to the angel of the church of the </a:t>
            </a:r>
            <a:r>
              <a:rPr lang="en-US" sz="4000" dirty="0" err="1"/>
              <a:t>Laodiceans</a:t>
            </a:r>
            <a:r>
              <a:rPr lang="en-US" sz="4000" dirty="0"/>
              <a:t> write, 'These things says the Amen, the Faithful and True Witness, the Beginning of the creation of God: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669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Ephesians 3:8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8 </a:t>
            </a:r>
            <a:r>
              <a:rPr lang="en-US" sz="4000" dirty="0"/>
              <a:t>To me, who am less than </a:t>
            </a:r>
            <a:r>
              <a:rPr lang="en-US" sz="4000" b="1" i="1" dirty="0"/>
              <a:t>the least of all the saints</a:t>
            </a:r>
            <a:r>
              <a:rPr lang="en-US" sz="4000" dirty="0"/>
              <a:t>, this grace was given, that I should preach among the Gentiles the unsearchable riches of Christ,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851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Corinthians 15:9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9 </a:t>
            </a:r>
            <a:r>
              <a:rPr lang="en-US" sz="4000" dirty="0"/>
              <a:t>For I am </a:t>
            </a:r>
            <a:r>
              <a:rPr lang="en-US" sz="4000" b="1" i="1" dirty="0"/>
              <a:t>the least of the apostles</a:t>
            </a:r>
            <a:r>
              <a:rPr lang="en-US" sz="4000" dirty="0"/>
              <a:t>, who am not worthy to be called an apostle, because I persecuted the church of God.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38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Timothy 1:15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15 </a:t>
            </a:r>
            <a:r>
              <a:rPr lang="en-US" sz="4000" dirty="0"/>
              <a:t>This </a:t>
            </a:r>
            <a:r>
              <a:rPr lang="en-US" sz="4000" i="1" dirty="0"/>
              <a:t>is</a:t>
            </a:r>
            <a:r>
              <a:rPr lang="en-US" sz="4000" dirty="0"/>
              <a:t> a faithful saying and worthy of all acceptance, that Christ Jesus came into the world </a:t>
            </a:r>
            <a:r>
              <a:rPr lang="en-US" sz="4000" b="1" i="1" dirty="0"/>
              <a:t>to save sinners, of whom I am chief</a:t>
            </a:r>
            <a:r>
              <a:rPr lang="en-US" sz="4000" dirty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97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They said they believed but lived like it was unimportant!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002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Psalm 139:23-24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23 </a:t>
            </a:r>
            <a:r>
              <a:rPr lang="en-US" sz="4000" b="1" i="1" u="sng" dirty="0"/>
              <a:t>Search me, O God, and know my heart</a:t>
            </a:r>
            <a:r>
              <a:rPr lang="en-US" sz="4000" dirty="0"/>
              <a:t>; Try me, and know my anxieties; </a:t>
            </a:r>
            <a:r>
              <a:rPr lang="en-US" sz="4000" baseline="30000" dirty="0"/>
              <a:t>24 </a:t>
            </a:r>
            <a:r>
              <a:rPr lang="en-US" sz="4000" dirty="0"/>
              <a:t>And see if </a:t>
            </a:r>
            <a:r>
              <a:rPr lang="en-US" sz="4000" i="1" dirty="0"/>
              <a:t>there is any</a:t>
            </a:r>
            <a:r>
              <a:rPr lang="en-US" sz="4000" dirty="0"/>
              <a:t> wicked way in me, And lead me in the way everlasting.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392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dirty="0" smtClean="0"/>
              <a:t>The </a:t>
            </a:r>
            <a:r>
              <a:rPr lang="en-US" sz="5000" b="1" dirty="0" err="1" smtClean="0"/>
              <a:t>christ</a:t>
            </a:r>
            <a:r>
              <a:rPr lang="en-US" sz="5000" b="1" dirty="0" smtClean="0"/>
              <a:t> of appeal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400" b="1" dirty="0"/>
              <a:t>Revelation 3:18-19 </a:t>
            </a:r>
            <a:r>
              <a:rPr lang="en-US" sz="3400" baseline="30000" dirty="0" smtClean="0"/>
              <a:t>18 </a:t>
            </a:r>
            <a:r>
              <a:rPr lang="en-US" sz="3400" dirty="0"/>
              <a:t>I counsel you to buy from Me gold refined in the fire, that you may be rich; and white garments, that you may be clothed, </a:t>
            </a:r>
            <a:r>
              <a:rPr lang="en-US" sz="3400" i="1" dirty="0"/>
              <a:t>that</a:t>
            </a:r>
            <a:r>
              <a:rPr lang="en-US" sz="3400" dirty="0"/>
              <a:t> the shame of your nakedness may not be revealed; and anoint your eyes with eye salve, that you may see. </a:t>
            </a:r>
            <a:r>
              <a:rPr lang="en-US" sz="3400" baseline="30000" dirty="0"/>
              <a:t>19 </a:t>
            </a:r>
            <a:r>
              <a:rPr lang="en-US" sz="3400" dirty="0"/>
              <a:t>As many as I love, I rebuke and chasten. Therefore be zealous and repent.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4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Matthew 6:19-21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400" baseline="30000" dirty="0"/>
              <a:t>19 </a:t>
            </a:r>
            <a:r>
              <a:rPr lang="en-US" sz="3400" dirty="0"/>
              <a:t>"Do not lay up for yourselves treasures on earth, where moth and rust destroy and where thieves break in and steal; </a:t>
            </a:r>
            <a:r>
              <a:rPr lang="en-US" sz="3400" baseline="30000" dirty="0"/>
              <a:t>20 </a:t>
            </a:r>
            <a:r>
              <a:rPr lang="en-US" sz="3400" dirty="0"/>
              <a:t>but lay up for yourselves treasures in heaven, where neither moth nor rust destroys and where thieves do not break in and steal. </a:t>
            </a:r>
            <a:r>
              <a:rPr lang="en-US" sz="3400" baseline="30000" dirty="0"/>
              <a:t>21 </a:t>
            </a:r>
            <a:r>
              <a:rPr lang="en-US" sz="3400" dirty="0"/>
              <a:t>For where your treasure is, there your heart will be also.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6431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Peter 1:7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7 </a:t>
            </a:r>
            <a:r>
              <a:rPr lang="en-US" sz="4000" dirty="0"/>
              <a:t>that the genuineness of your faith, </a:t>
            </a:r>
            <a:r>
              <a:rPr lang="en-US" sz="4000" i="1" dirty="0"/>
              <a:t>being</a:t>
            </a:r>
            <a:r>
              <a:rPr lang="en-US" sz="4000" dirty="0"/>
              <a:t> much more precious than gold that perishes, though it is tested by fire, may be found to praise, honor, and glory at the revelation of Jesus Christ,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045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 does not accept a person because he or she: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7924800" cy="4114800"/>
          </a:xfrm>
        </p:spPr>
        <p:txBody>
          <a:bodyPr>
            <a:noAutofit/>
          </a:bodyPr>
          <a:lstStyle/>
          <a:p>
            <a:pPr lvl="0"/>
            <a:r>
              <a:rPr lang="en-US" sz="2600" b="1" dirty="0"/>
              <a:t>Is religious</a:t>
            </a:r>
            <a:endParaRPr lang="en-US" sz="2600" dirty="0"/>
          </a:p>
          <a:p>
            <a:pPr lvl="0"/>
            <a:r>
              <a:rPr lang="en-US" sz="2600" b="1" dirty="0"/>
              <a:t>Has been baptized</a:t>
            </a:r>
            <a:endParaRPr lang="en-US" sz="2600" dirty="0"/>
          </a:p>
          <a:p>
            <a:pPr lvl="0"/>
            <a:r>
              <a:rPr lang="en-US" sz="2600" b="1" dirty="0"/>
              <a:t>Belongs to the church</a:t>
            </a:r>
            <a:endParaRPr lang="en-US" sz="2600" dirty="0"/>
          </a:p>
          <a:p>
            <a:pPr lvl="0"/>
            <a:r>
              <a:rPr lang="en-US" sz="2600" b="1" dirty="0"/>
              <a:t>Attends worship</a:t>
            </a:r>
            <a:endParaRPr lang="en-US" sz="2600" dirty="0"/>
          </a:p>
          <a:p>
            <a:pPr lvl="0"/>
            <a:r>
              <a:rPr lang="en-US" sz="2600" b="1" dirty="0"/>
              <a:t>Does religious work</a:t>
            </a:r>
            <a:endParaRPr lang="en-US" sz="2600" dirty="0"/>
          </a:p>
          <a:p>
            <a:pPr lvl="0"/>
            <a:r>
              <a:rPr lang="en-US" sz="2600" b="1" dirty="0"/>
              <a:t>Professes Christ</a:t>
            </a:r>
            <a:endParaRPr lang="en-US" sz="2600" dirty="0"/>
          </a:p>
          <a:p>
            <a:pPr lvl="0"/>
            <a:r>
              <a:rPr lang="en-US" sz="2600" b="1" dirty="0"/>
              <a:t>Does good</a:t>
            </a:r>
            <a:endParaRPr lang="en-US" sz="2600" dirty="0"/>
          </a:p>
          <a:p>
            <a:r>
              <a:rPr lang="en-US" sz="2600" b="1" dirty="0"/>
              <a:t>Gives generously!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371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2 Corinthians 5:17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17 </a:t>
            </a:r>
            <a:r>
              <a:rPr lang="en-US" sz="4000" dirty="0"/>
              <a:t>Therefore, if anyone </a:t>
            </a:r>
            <a:r>
              <a:rPr lang="en-US" sz="4000" i="1" dirty="0"/>
              <a:t>is</a:t>
            </a:r>
            <a:r>
              <a:rPr lang="en-US" sz="4000" dirty="0"/>
              <a:t> in Christ, </a:t>
            </a:r>
            <a:r>
              <a:rPr lang="en-US" sz="4000" i="1" dirty="0"/>
              <a:t>he is</a:t>
            </a:r>
            <a:r>
              <a:rPr lang="en-US" sz="4000" dirty="0"/>
              <a:t> a new creation; old things have passed away; behold, all things have become new.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98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15 </a:t>
            </a:r>
            <a:r>
              <a:rPr lang="en-US" sz="4000" dirty="0"/>
              <a:t>I know your works, that you are neither cold nor hot. I could wish you were cold or hot.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773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2 Corinthians 5:21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21 </a:t>
            </a:r>
            <a:r>
              <a:rPr lang="en-US" sz="4000" dirty="0"/>
              <a:t>For He made Him who knew no sin </a:t>
            </a:r>
            <a:r>
              <a:rPr lang="en-US" sz="4000" i="1" dirty="0"/>
              <a:t>to be</a:t>
            </a:r>
            <a:r>
              <a:rPr lang="en-US" sz="4000" dirty="0"/>
              <a:t> sin for us, that we might become the righteousness of God in Him.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089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Ephesians 4:24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24 </a:t>
            </a:r>
            <a:r>
              <a:rPr lang="en-US" sz="4000" dirty="0"/>
              <a:t>and that you put on the new man which was created according to God, in true righteousness and holiness.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8538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Colossians 3:10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4000" baseline="30000" dirty="0"/>
              <a:t>10 </a:t>
            </a:r>
            <a:r>
              <a:rPr lang="en-US" sz="4000" dirty="0"/>
              <a:t>and have put on the new </a:t>
            </a:r>
            <a:r>
              <a:rPr lang="en-US" sz="4000" i="1" dirty="0"/>
              <a:t>man</a:t>
            </a:r>
            <a:r>
              <a:rPr lang="en-US" sz="4000" dirty="0"/>
              <a:t> who is renewed in knowledge according to the image of Him who created him,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445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John 1:4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4 </a:t>
            </a:r>
            <a:r>
              <a:rPr lang="en-US" sz="4000" dirty="0"/>
              <a:t>In Him was life, and the life was the light of men.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701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John 8:12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12 </a:t>
            </a:r>
            <a:r>
              <a:rPr lang="en-US" sz="4000" dirty="0"/>
              <a:t>Then Jesus spoke to them again, saying, "I am the light of the world. He who follows Me shall not walk in darkness, but have the light of life."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73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John 12:35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35 </a:t>
            </a:r>
            <a:r>
              <a:rPr lang="en-US" sz="4000" dirty="0"/>
              <a:t>Then Jesus said to them, "A little while longer the light is with you. Walk while you have the light, lest darkness overtake you; he who walks in darkness does not know where he is going.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743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2 Corinthians 4:6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6 </a:t>
            </a:r>
            <a:r>
              <a:rPr lang="en-US" sz="4000" dirty="0"/>
              <a:t>For it is the God who commanded light to shine out of darkness, who has shone in our hearts to </a:t>
            </a:r>
            <a:r>
              <a:rPr lang="en-US" sz="4000" i="1" dirty="0"/>
              <a:t>give</a:t>
            </a:r>
            <a:r>
              <a:rPr lang="en-US" sz="4000" dirty="0"/>
              <a:t> the light of the knowledge of the glory of God in the face of Jesus Christ.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24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Exhortation and rebuke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Revelation 3:19 </a:t>
            </a:r>
            <a:r>
              <a:rPr lang="en-US" sz="4000" dirty="0" smtClean="0"/>
              <a:t>As </a:t>
            </a:r>
            <a:r>
              <a:rPr lang="en-US" sz="4000" dirty="0"/>
              <a:t>many as I love, I rebuke and chasten. Therefore be zealous and repent. </a:t>
            </a:r>
          </a:p>
        </p:txBody>
      </p:sp>
    </p:spTree>
    <p:extLst>
      <p:ext uri="{BB962C8B-B14F-4D97-AF65-F5344CB8AC3E}">
        <p14:creationId xmlns:p14="http://schemas.microsoft.com/office/powerpoint/2010/main" val="8725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924800" cy="1143000"/>
          </a:xfrm>
        </p:spPr>
        <p:txBody>
          <a:bodyPr/>
          <a:lstStyle/>
          <a:p>
            <a:r>
              <a:rPr lang="en-US" sz="6600" b="1" dirty="0" smtClean="0"/>
              <a:t>He loves them!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0184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Hebrews 12:5-6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baseline="30000" dirty="0"/>
              <a:t>5 </a:t>
            </a:r>
            <a:r>
              <a:rPr lang="en-US" sz="3600" dirty="0"/>
              <a:t>And you have forgotten the exhortation which speaks to you as to sons: </a:t>
            </a:r>
            <a:r>
              <a:rPr lang="en-US" sz="3600" i="1" dirty="0"/>
              <a:t>"My son, do not despise the chastening of the Lord,</a:t>
            </a:r>
            <a:r>
              <a:rPr lang="en-US" sz="3600" dirty="0"/>
              <a:t> </a:t>
            </a:r>
            <a:r>
              <a:rPr lang="en-US" sz="3600" i="1" dirty="0"/>
              <a:t>Nor be discouraged when you are rebuked by Him;</a:t>
            </a:r>
            <a:r>
              <a:rPr lang="en-US" sz="3600" dirty="0"/>
              <a:t> </a:t>
            </a:r>
            <a:r>
              <a:rPr lang="en-US" sz="3600" baseline="30000" dirty="0"/>
              <a:t>6 </a:t>
            </a:r>
            <a:r>
              <a:rPr lang="en-US" sz="3600" i="1" dirty="0"/>
              <a:t>For whom the Lord loves He chastens,</a:t>
            </a:r>
            <a:r>
              <a:rPr lang="en-US" sz="3600" dirty="0"/>
              <a:t> </a:t>
            </a:r>
            <a:r>
              <a:rPr lang="en-US" sz="3600" i="1" dirty="0"/>
              <a:t>And scourges every son whom He receives."</a:t>
            </a:r>
            <a:r>
              <a:rPr lang="en-US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48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16 </a:t>
            </a:r>
            <a:r>
              <a:rPr lang="en-US" sz="4000" dirty="0"/>
              <a:t>So then, because you are lukewarm, and neither cold nor hot, I will vomit you out of My mouth.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826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promise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Revelation 3:20-21 </a:t>
            </a:r>
            <a:r>
              <a:rPr lang="en-US" sz="3600" baseline="30000" dirty="0" smtClean="0"/>
              <a:t>20 </a:t>
            </a:r>
            <a:r>
              <a:rPr lang="en-US" sz="3600" dirty="0"/>
              <a:t>Behold, I stand at the door and knock. If anyone hears My voice and opens the door, I will come in to him and dine with him, and he with Me. </a:t>
            </a:r>
            <a:r>
              <a:rPr lang="en-US" sz="3600" baseline="30000" dirty="0"/>
              <a:t>21 </a:t>
            </a:r>
            <a:r>
              <a:rPr lang="en-US" sz="3600" dirty="0"/>
              <a:t>To him who overcomes I will grant to sit with Me on My throne, as I also overcame and sat down with My Father on His throne.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s1.mm.bing.net/th?id=H.4651682394343100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884" y="-3797"/>
            <a:ext cx="5329989" cy="689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1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Matthew 25:21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21 </a:t>
            </a:r>
            <a:r>
              <a:rPr lang="en-US" sz="4000" dirty="0"/>
              <a:t>His lord said to him, 'Well </a:t>
            </a:r>
            <a:r>
              <a:rPr lang="en-US" sz="4000" i="1" dirty="0"/>
              <a:t>done,</a:t>
            </a:r>
            <a:r>
              <a:rPr lang="en-US" sz="4000" dirty="0"/>
              <a:t> good and faithful servant; you were faithful over a few things, I will make you ruler over many things. Enter into the joy of your lord.'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77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John 5:4-5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4 </a:t>
            </a:r>
            <a:r>
              <a:rPr lang="en-US" sz="4000" dirty="0"/>
              <a:t>For whatever is born of God overcomes the world. And this is the victory that has overcome the world—our faith. </a:t>
            </a:r>
            <a:r>
              <a:rPr lang="en-US" sz="4000" baseline="30000" dirty="0"/>
              <a:t>5 </a:t>
            </a:r>
            <a:r>
              <a:rPr lang="en-US" sz="4000" dirty="0"/>
              <a:t>Who is he who overcomes the world, but he who believes that Jesus is the Son of God?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01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22 </a:t>
            </a:r>
            <a:r>
              <a:rPr lang="en-US" sz="4000" dirty="0"/>
              <a:t>He who has an ear, let him hear what the Spirit says to the churches."'"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06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17 </a:t>
            </a:r>
            <a:r>
              <a:rPr lang="en-US" sz="4000" dirty="0"/>
              <a:t>Because you say, 'I am rich, have become wealthy, and have need of nothing'—and do not know that you are wretched, miserable, poor, blind, and naked—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82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4000" baseline="30000" dirty="0"/>
              <a:t>18 </a:t>
            </a:r>
            <a:r>
              <a:rPr lang="en-US" sz="4000" dirty="0"/>
              <a:t>I counsel you to buy from Me gold refined in the fire, that you may be rich; and white garments, that you may be clothed, </a:t>
            </a:r>
            <a:r>
              <a:rPr lang="en-US" sz="4000" i="1" dirty="0"/>
              <a:t>that</a:t>
            </a:r>
            <a:r>
              <a:rPr lang="en-US" sz="4000" dirty="0"/>
              <a:t> the shame of your nakedness may not be revealed; and anoint your eyes with eye salve, that you may see.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840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19 </a:t>
            </a:r>
            <a:r>
              <a:rPr lang="en-US" sz="4000" dirty="0"/>
              <a:t>As many as I love, I rebuke and chasten. Therefore be zealous and repent.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920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20 </a:t>
            </a:r>
            <a:r>
              <a:rPr lang="en-US" sz="4000" dirty="0"/>
              <a:t>Behold, I stand at the door and knock. If anyone hears My voice and opens the door, I will come in to him and dine with him, and he with Me.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530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Revelation 3:14-22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/>
              <a:t>21 </a:t>
            </a:r>
            <a:r>
              <a:rPr lang="en-US" sz="4000" dirty="0"/>
              <a:t>To him who overcomes I will grant to sit with Me on My throne, as I also overcame and sat down with My Father on His throne.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55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316</TotalTime>
  <Words>1304</Words>
  <Application>Microsoft Office PowerPoint</Application>
  <PresentationFormat>On-screen Show (4:3)</PresentationFormat>
  <Paragraphs>87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Horizon</vt:lpstr>
      <vt:lpstr>The Letter to the Church of Laodicea, Part 2</vt:lpstr>
      <vt:lpstr>Revelation 3:14-22</vt:lpstr>
      <vt:lpstr>Revelation 3:14-22</vt:lpstr>
      <vt:lpstr>Revelation 3:14-22</vt:lpstr>
      <vt:lpstr>Revelation 3:14-22</vt:lpstr>
      <vt:lpstr>Revelation 3:14-22</vt:lpstr>
      <vt:lpstr>Revelation 3:14-22</vt:lpstr>
      <vt:lpstr>Revelation 3:14-22</vt:lpstr>
      <vt:lpstr>Revelation 3:14-22</vt:lpstr>
      <vt:lpstr>Revelation 3:14-22</vt:lpstr>
      <vt:lpstr>PowerPoint Presentation</vt:lpstr>
      <vt:lpstr>PowerPoint Presentation</vt:lpstr>
      <vt:lpstr>General William Booth:</vt:lpstr>
      <vt:lpstr>PowerPoint Presentation</vt:lpstr>
      <vt:lpstr>PowerPoint Presentation</vt:lpstr>
      <vt:lpstr>PowerPoint Presentation</vt:lpstr>
      <vt:lpstr>PowerPoint Presentation</vt:lpstr>
      <vt:lpstr>The Christ of authority</vt:lpstr>
      <vt:lpstr>The Christ of analysis</vt:lpstr>
      <vt:lpstr>Ephesians 3:8</vt:lpstr>
      <vt:lpstr>1 Corinthians 15:9</vt:lpstr>
      <vt:lpstr>1 Timothy 1:15</vt:lpstr>
      <vt:lpstr>PowerPoint Presentation</vt:lpstr>
      <vt:lpstr>Psalm 139:23-24</vt:lpstr>
      <vt:lpstr>The christ of appeal</vt:lpstr>
      <vt:lpstr>Matthew 6:19-21</vt:lpstr>
      <vt:lpstr>1 Peter 1:7</vt:lpstr>
      <vt:lpstr>God does not accept a person because he or she:</vt:lpstr>
      <vt:lpstr>2 Corinthians 5:17</vt:lpstr>
      <vt:lpstr>2 Corinthians 5:21</vt:lpstr>
      <vt:lpstr>Ephesians 4:24</vt:lpstr>
      <vt:lpstr>Colossians 3:10</vt:lpstr>
      <vt:lpstr>John 1:4</vt:lpstr>
      <vt:lpstr>John 8:12</vt:lpstr>
      <vt:lpstr>John 12:35</vt:lpstr>
      <vt:lpstr>2 Corinthians 4:6</vt:lpstr>
      <vt:lpstr>Exhortation and rebuke</vt:lpstr>
      <vt:lpstr>He loves them!</vt:lpstr>
      <vt:lpstr>Hebrews 12:5-6</vt:lpstr>
      <vt:lpstr>promise</vt:lpstr>
      <vt:lpstr>PowerPoint Presentation</vt:lpstr>
      <vt:lpstr>Matthew 25:21</vt:lpstr>
      <vt:lpstr>1 John 5:4-5</vt:lpstr>
      <vt:lpstr>Revelation 3:22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Letter to the Church of Laodicea, Part 2</dc:title>
  <dc:creator>Carlos Flores</dc:creator>
  <cp:lastModifiedBy>Carlos Flores</cp:lastModifiedBy>
  <cp:revision>18</cp:revision>
  <dcterms:created xsi:type="dcterms:W3CDTF">2013-02-20T18:41:12Z</dcterms:created>
  <dcterms:modified xsi:type="dcterms:W3CDTF">2013-02-20T23:58:01Z</dcterms:modified>
</cp:coreProperties>
</file>