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97" r:id="rId31"/>
    <p:sldId id="298"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168428-7836-4983-B232-B63A70DF4445}"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43046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8428-7836-4983-B232-B63A70DF4445}"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160897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8428-7836-4983-B232-B63A70DF4445}"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355263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68428-7836-4983-B232-B63A70DF4445}"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206219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68428-7836-4983-B232-B63A70DF4445}"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43510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68428-7836-4983-B232-B63A70DF4445}"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394128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168428-7836-4983-B232-B63A70DF4445}"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87620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68428-7836-4983-B232-B63A70DF4445}"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75832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8428-7836-4983-B232-B63A70DF4445}"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227090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68428-7836-4983-B232-B63A70DF4445}"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231717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68428-7836-4983-B232-B63A70DF4445}"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F385-D102-41C2-807A-3176D9A171F7}" type="slidenum">
              <a:rPr lang="en-US" smtClean="0"/>
              <a:t>‹#›</a:t>
            </a:fld>
            <a:endParaRPr lang="en-US"/>
          </a:p>
        </p:txBody>
      </p:sp>
    </p:spTree>
    <p:extLst>
      <p:ext uri="{BB962C8B-B14F-4D97-AF65-F5344CB8AC3E}">
        <p14:creationId xmlns:p14="http://schemas.microsoft.com/office/powerpoint/2010/main" val="24445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68428-7836-4983-B232-B63A70DF4445}"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FF385-D102-41C2-807A-3176D9A171F7}" type="slidenum">
              <a:rPr lang="en-US" smtClean="0"/>
              <a:t>‹#›</a:t>
            </a:fld>
            <a:endParaRPr lang="en-US"/>
          </a:p>
        </p:txBody>
      </p:sp>
    </p:spTree>
    <p:extLst>
      <p:ext uri="{BB962C8B-B14F-4D97-AF65-F5344CB8AC3E}">
        <p14:creationId xmlns:p14="http://schemas.microsoft.com/office/powerpoint/2010/main" val="294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981200"/>
          </a:xfrm>
        </p:spPr>
        <p:txBody>
          <a:bodyPr/>
          <a:lstStyle/>
          <a:p>
            <a:r>
              <a:rPr lang="en-US" b="1" dirty="0" smtClean="0"/>
              <a:t>The Letter to the Church of Sardis</a:t>
            </a:r>
            <a:endParaRPr lang="en-US" b="1" dirty="0"/>
          </a:p>
        </p:txBody>
      </p:sp>
      <p:sp>
        <p:nvSpPr>
          <p:cNvPr id="3" name="Subtitle 2"/>
          <p:cNvSpPr>
            <a:spLocks noGrp="1"/>
          </p:cNvSpPr>
          <p:nvPr>
            <p:ph type="subTitle" idx="1"/>
          </p:nvPr>
        </p:nvSpPr>
        <p:spPr/>
        <p:txBody>
          <a:bodyPr/>
          <a:lstStyle/>
          <a:p>
            <a:pPr algn="r"/>
            <a:r>
              <a:rPr lang="en-US" b="1" dirty="0" smtClean="0"/>
              <a:t>Revelation 3:1-6</a:t>
            </a:r>
          </a:p>
          <a:p>
            <a:pPr algn="r"/>
            <a:r>
              <a:rPr lang="en-US" b="1" dirty="0" smtClean="0"/>
              <a:t>Wednesday, January 30, 2013</a:t>
            </a:r>
          </a:p>
          <a:p>
            <a:pPr algn="r"/>
            <a:r>
              <a:rPr lang="en-US" b="1" dirty="0" smtClean="0"/>
              <a:t>Calvary Chapel of El Paso</a:t>
            </a:r>
            <a:endParaRPr lang="en-US" b="1" dirty="0"/>
          </a:p>
        </p:txBody>
      </p:sp>
    </p:spTree>
    <p:extLst>
      <p:ext uri="{BB962C8B-B14F-4D97-AF65-F5344CB8AC3E}">
        <p14:creationId xmlns:p14="http://schemas.microsoft.com/office/powerpoint/2010/main" val="353347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Destination: Sardis</a:t>
            </a:r>
            <a:endParaRPr lang="en-US" sz="6600" b="1" dirty="0"/>
          </a:p>
        </p:txBody>
      </p:sp>
      <p:sp>
        <p:nvSpPr>
          <p:cNvPr id="3" name="Content Placeholder 2"/>
          <p:cNvSpPr>
            <a:spLocks noGrp="1"/>
          </p:cNvSpPr>
          <p:nvPr>
            <p:ph idx="1"/>
          </p:nvPr>
        </p:nvSpPr>
        <p:spPr/>
        <p:txBody>
          <a:bodyPr>
            <a:normAutofit/>
          </a:bodyPr>
          <a:lstStyle/>
          <a:p>
            <a:r>
              <a:rPr lang="en-US" sz="4000" b="1" dirty="0"/>
              <a:t>Revelation 3:1 </a:t>
            </a:r>
            <a:r>
              <a:rPr lang="en-US" sz="4000" b="1" i="1" u="sng" dirty="0" smtClean="0"/>
              <a:t>And </a:t>
            </a:r>
            <a:r>
              <a:rPr lang="en-US" sz="4000" b="1" i="1" u="sng" dirty="0"/>
              <a:t>unto the angel of the church in Sardis write</a:t>
            </a:r>
            <a:r>
              <a:rPr lang="en-US" sz="4000" dirty="0"/>
              <a:t>; These things </a:t>
            </a:r>
            <a:r>
              <a:rPr lang="en-US" sz="4000" dirty="0" err="1"/>
              <a:t>saith</a:t>
            </a:r>
            <a:r>
              <a:rPr lang="en-US" sz="4000" dirty="0"/>
              <a:t> he that hath the seven Spirits of God, and the seven stars; I know thy works, that thou hast a name that thou </a:t>
            </a:r>
            <a:r>
              <a:rPr lang="en-US" sz="4000" dirty="0" err="1"/>
              <a:t>livest</a:t>
            </a:r>
            <a:r>
              <a:rPr lang="en-US" sz="4000" dirty="0"/>
              <a:t>, and art dead.</a:t>
            </a:r>
          </a:p>
        </p:txBody>
      </p:sp>
    </p:spTree>
    <p:extLst>
      <p:ext uri="{BB962C8B-B14F-4D97-AF65-F5344CB8AC3E}">
        <p14:creationId xmlns:p14="http://schemas.microsoft.com/office/powerpoint/2010/main" val="68853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3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 y="0"/>
            <a:ext cx="9139990" cy="688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62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0"/>
            <a:ext cx="9144000" cy="685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66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09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John 14:6</a:t>
            </a:r>
            <a:endParaRPr lang="en-US" sz="6600" dirty="0"/>
          </a:p>
        </p:txBody>
      </p:sp>
      <p:sp>
        <p:nvSpPr>
          <p:cNvPr id="3" name="Content Placeholder 2"/>
          <p:cNvSpPr>
            <a:spLocks noGrp="1"/>
          </p:cNvSpPr>
          <p:nvPr>
            <p:ph idx="1"/>
          </p:nvPr>
        </p:nvSpPr>
        <p:spPr/>
        <p:txBody>
          <a:bodyPr>
            <a:normAutofit/>
          </a:bodyPr>
          <a:lstStyle/>
          <a:p>
            <a:r>
              <a:rPr lang="en-US" sz="4000" baseline="30000" dirty="0"/>
              <a:t>6 </a:t>
            </a:r>
            <a:r>
              <a:rPr lang="en-US" sz="4000" dirty="0"/>
              <a:t>Jesus </a:t>
            </a:r>
            <a:r>
              <a:rPr lang="en-US" sz="4000" dirty="0" err="1"/>
              <a:t>saith</a:t>
            </a:r>
            <a:r>
              <a:rPr lang="en-US" sz="4000" dirty="0"/>
              <a:t> unto him, I am the way, the truth, and the life: </a:t>
            </a:r>
            <a:r>
              <a:rPr lang="en-US" sz="4000" b="1" i="1" u="sng" dirty="0"/>
              <a:t>no man cometh unto the Father</a:t>
            </a:r>
            <a:r>
              <a:rPr lang="en-US" sz="4000" dirty="0"/>
              <a:t>, but by me.</a:t>
            </a:r>
          </a:p>
        </p:txBody>
      </p:sp>
    </p:spTree>
    <p:extLst>
      <p:ext uri="{BB962C8B-B14F-4D97-AF65-F5344CB8AC3E}">
        <p14:creationId xmlns:p14="http://schemas.microsoft.com/office/powerpoint/2010/main" val="280323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Acts 4:10-12</a:t>
            </a:r>
            <a:endParaRPr lang="en-US" sz="6600" dirty="0"/>
          </a:p>
        </p:txBody>
      </p:sp>
      <p:sp>
        <p:nvSpPr>
          <p:cNvPr id="3" name="Content Placeholder 2"/>
          <p:cNvSpPr>
            <a:spLocks noGrp="1"/>
          </p:cNvSpPr>
          <p:nvPr>
            <p:ph idx="1"/>
          </p:nvPr>
        </p:nvSpPr>
        <p:spPr/>
        <p:txBody>
          <a:bodyPr>
            <a:normAutofit fontScale="92500" lnSpcReduction="10000"/>
          </a:bodyPr>
          <a:lstStyle/>
          <a:p>
            <a:r>
              <a:rPr lang="en-US" baseline="30000" dirty="0"/>
              <a:t>10 </a:t>
            </a:r>
            <a:r>
              <a:rPr lang="en-US" dirty="0"/>
              <a:t>Be it known unto you all, and to all the people of Israel, that by the name of Jesus Christ of Nazareth, whom ye crucified, whom God raised from the dead, </a:t>
            </a:r>
            <a:r>
              <a:rPr lang="en-US" i="1" dirty="0"/>
              <a:t>even</a:t>
            </a:r>
            <a:r>
              <a:rPr lang="en-US" dirty="0"/>
              <a:t> by him doth this man stand here before you whole. </a:t>
            </a:r>
            <a:r>
              <a:rPr lang="en-US" baseline="30000" dirty="0"/>
              <a:t>11 </a:t>
            </a:r>
            <a:r>
              <a:rPr lang="en-US" dirty="0"/>
              <a:t>This is the stone which was set at </a:t>
            </a:r>
            <a:r>
              <a:rPr lang="en-US" dirty="0" err="1"/>
              <a:t>nought</a:t>
            </a:r>
            <a:r>
              <a:rPr lang="en-US" dirty="0"/>
              <a:t> of you builders, which is become the head of the corner. </a:t>
            </a:r>
            <a:r>
              <a:rPr lang="en-US" baseline="30000" dirty="0"/>
              <a:t>12 </a:t>
            </a:r>
            <a:r>
              <a:rPr lang="en-US" dirty="0"/>
              <a:t>Neither is there salvation in any other: </a:t>
            </a:r>
            <a:r>
              <a:rPr lang="en-US" b="1" i="1" u="sng" dirty="0"/>
              <a:t>for there is none other name under heaven given among men</a:t>
            </a:r>
            <a:r>
              <a:rPr lang="en-US" dirty="0"/>
              <a:t>, </a:t>
            </a:r>
            <a:r>
              <a:rPr lang="en-US" b="1" i="1" u="sng" dirty="0"/>
              <a:t>whereby we must be saved</a:t>
            </a:r>
            <a:r>
              <a:rPr lang="en-US" dirty="0"/>
              <a:t>.</a:t>
            </a:r>
          </a:p>
        </p:txBody>
      </p:sp>
    </p:spTree>
    <p:extLst>
      <p:ext uri="{BB962C8B-B14F-4D97-AF65-F5344CB8AC3E}">
        <p14:creationId xmlns:p14="http://schemas.microsoft.com/office/powerpoint/2010/main" val="144169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Description: Jesus</a:t>
            </a:r>
            <a:endParaRPr lang="en-US" sz="6600" b="1" dirty="0"/>
          </a:p>
        </p:txBody>
      </p:sp>
      <p:sp>
        <p:nvSpPr>
          <p:cNvPr id="3" name="Content Placeholder 2"/>
          <p:cNvSpPr>
            <a:spLocks noGrp="1"/>
          </p:cNvSpPr>
          <p:nvPr>
            <p:ph idx="1"/>
          </p:nvPr>
        </p:nvSpPr>
        <p:spPr/>
        <p:txBody>
          <a:bodyPr>
            <a:normAutofit/>
          </a:bodyPr>
          <a:lstStyle/>
          <a:p>
            <a:r>
              <a:rPr lang="en-US" sz="4000" b="1" dirty="0"/>
              <a:t>Revelation 3:1 </a:t>
            </a:r>
            <a:r>
              <a:rPr lang="en-US" sz="4000" dirty="0" smtClean="0"/>
              <a:t>And </a:t>
            </a:r>
            <a:r>
              <a:rPr lang="en-US" sz="4000" dirty="0"/>
              <a:t>unto the angel of the church in Sardis write; </a:t>
            </a:r>
            <a:r>
              <a:rPr lang="en-US" sz="4000" b="1" i="1" u="sng" dirty="0"/>
              <a:t>These things </a:t>
            </a:r>
            <a:r>
              <a:rPr lang="en-US" sz="4000" b="1" i="1" u="sng" dirty="0" err="1"/>
              <a:t>saith</a:t>
            </a:r>
            <a:r>
              <a:rPr lang="en-US" sz="4000" b="1" i="1" u="sng" dirty="0"/>
              <a:t> he that hath the seven Spirits of God, and the seven stars</a:t>
            </a:r>
            <a:r>
              <a:rPr lang="en-US" sz="4000" dirty="0"/>
              <a:t>; I know thy works, that thou hast a name that thou </a:t>
            </a:r>
            <a:r>
              <a:rPr lang="en-US" sz="4000" dirty="0" err="1"/>
              <a:t>livest</a:t>
            </a:r>
            <a:r>
              <a:rPr lang="en-US" sz="4000" dirty="0"/>
              <a:t>, and art dead.</a:t>
            </a:r>
          </a:p>
        </p:txBody>
      </p:sp>
    </p:spTree>
    <p:extLst>
      <p:ext uri="{BB962C8B-B14F-4D97-AF65-F5344CB8AC3E}">
        <p14:creationId xmlns:p14="http://schemas.microsoft.com/office/powerpoint/2010/main" val="3841319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 is the Comforter, the Other Helper</a:t>
            </a:r>
            <a:endParaRPr lang="en-US" b="1" dirty="0"/>
          </a:p>
        </p:txBody>
      </p:sp>
      <p:sp>
        <p:nvSpPr>
          <p:cNvPr id="3" name="Content Placeholder 2"/>
          <p:cNvSpPr>
            <a:spLocks noGrp="1"/>
          </p:cNvSpPr>
          <p:nvPr>
            <p:ph idx="1"/>
          </p:nvPr>
        </p:nvSpPr>
        <p:spPr/>
        <p:txBody>
          <a:bodyPr/>
          <a:lstStyle/>
          <a:p>
            <a:r>
              <a:rPr lang="en-US" sz="4000" b="1" dirty="0"/>
              <a:t>John 14:16 </a:t>
            </a:r>
            <a:r>
              <a:rPr lang="en-US" sz="4000" dirty="0" smtClean="0"/>
              <a:t>And </a:t>
            </a:r>
            <a:r>
              <a:rPr lang="en-US" sz="4000" dirty="0"/>
              <a:t>I will pray the Father, and He will give you another Helper, that He may abide with you </a:t>
            </a:r>
            <a:r>
              <a:rPr lang="en-US" sz="4000" dirty="0" smtClean="0"/>
              <a:t>forever—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74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 is the Spirit of Truth</a:t>
            </a:r>
            <a:endParaRPr lang="en-US" b="1" dirty="0"/>
          </a:p>
        </p:txBody>
      </p:sp>
      <p:sp>
        <p:nvSpPr>
          <p:cNvPr id="3" name="Content Placeholder 2"/>
          <p:cNvSpPr>
            <a:spLocks noGrp="1"/>
          </p:cNvSpPr>
          <p:nvPr>
            <p:ph idx="1"/>
          </p:nvPr>
        </p:nvSpPr>
        <p:spPr/>
        <p:txBody>
          <a:bodyPr/>
          <a:lstStyle/>
          <a:p>
            <a:r>
              <a:rPr lang="en-US" sz="4000" b="1" dirty="0"/>
              <a:t>John 14:17 </a:t>
            </a:r>
            <a:r>
              <a:rPr lang="en-US" sz="4000" dirty="0" smtClean="0"/>
              <a:t>the </a:t>
            </a:r>
            <a:r>
              <a:rPr lang="en-US" sz="4000" dirty="0"/>
              <a:t>Spirit of truth, whom the world cannot receive, because it neither sees Him nor knows Him; but you know Him, for He dwells with you and will be in you. </a:t>
            </a:r>
          </a:p>
          <a:p>
            <a:pPr marL="0" indent="0">
              <a:buNone/>
            </a:pPr>
            <a:endParaRPr lang="en-US" dirty="0"/>
          </a:p>
        </p:txBody>
      </p:sp>
    </p:spTree>
    <p:extLst>
      <p:ext uri="{BB962C8B-B14F-4D97-AF65-F5344CB8AC3E}">
        <p14:creationId xmlns:p14="http://schemas.microsoft.com/office/powerpoint/2010/main" val="37748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1 </a:t>
            </a:r>
            <a:r>
              <a:rPr lang="en-US" sz="4000" dirty="0"/>
              <a:t>And unto the angel of the church in Sardis write; These things </a:t>
            </a:r>
            <a:r>
              <a:rPr lang="en-US" sz="4000" dirty="0" err="1"/>
              <a:t>saith</a:t>
            </a:r>
            <a:r>
              <a:rPr lang="en-US" sz="4000" dirty="0"/>
              <a:t> he that hath the seven Spirits of God, and the seven stars; I know thy works, that thou hast a name that thou </a:t>
            </a:r>
            <a:r>
              <a:rPr lang="en-US" sz="4000" dirty="0" err="1"/>
              <a:t>livest</a:t>
            </a:r>
            <a:r>
              <a:rPr lang="en-US" sz="4000" dirty="0"/>
              <a:t>, and art dead.</a:t>
            </a:r>
          </a:p>
        </p:txBody>
      </p:sp>
    </p:spTree>
    <p:extLst>
      <p:ext uri="{BB962C8B-B14F-4D97-AF65-F5344CB8AC3E}">
        <p14:creationId xmlns:p14="http://schemas.microsoft.com/office/powerpoint/2010/main" val="2592558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 is the Personal Presence of Christ</a:t>
            </a:r>
            <a:endParaRPr lang="en-US" b="1" dirty="0"/>
          </a:p>
        </p:txBody>
      </p:sp>
      <p:sp>
        <p:nvSpPr>
          <p:cNvPr id="3" name="Content Placeholder 2"/>
          <p:cNvSpPr>
            <a:spLocks noGrp="1"/>
          </p:cNvSpPr>
          <p:nvPr>
            <p:ph idx="1"/>
          </p:nvPr>
        </p:nvSpPr>
        <p:spPr/>
        <p:txBody>
          <a:bodyPr>
            <a:normAutofit lnSpcReduction="10000"/>
          </a:bodyPr>
          <a:lstStyle/>
          <a:p>
            <a:r>
              <a:rPr lang="en-US" sz="4000" b="1" dirty="0"/>
              <a:t>John 14:18-20 </a:t>
            </a:r>
            <a:r>
              <a:rPr lang="en-US" sz="4000" baseline="30000" dirty="0" smtClean="0"/>
              <a:t>18 </a:t>
            </a:r>
            <a:r>
              <a:rPr lang="en-US" sz="4000" dirty="0"/>
              <a:t>I will not leave you orphans; I will come to you. </a:t>
            </a:r>
            <a:r>
              <a:rPr lang="en-US" sz="4000" baseline="30000" dirty="0"/>
              <a:t>19 </a:t>
            </a:r>
            <a:r>
              <a:rPr lang="en-US" sz="4000" dirty="0"/>
              <a:t>"A little while longer and the world will see Me no more, but you will see Me. Because I live, you will live also. </a:t>
            </a:r>
            <a:r>
              <a:rPr lang="en-US" sz="4000" baseline="30000" dirty="0"/>
              <a:t>20 </a:t>
            </a:r>
            <a:r>
              <a:rPr lang="en-US" sz="4000" dirty="0"/>
              <a:t>At that day you will know that I </a:t>
            </a:r>
            <a:r>
              <a:rPr lang="en-US" sz="4000" i="1" dirty="0"/>
              <a:t>am</a:t>
            </a:r>
            <a:r>
              <a:rPr lang="en-US" sz="4000" dirty="0"/>
              <a:t> in My Father, and you in Me, and I in you. </a:t>
            </a:r>
          </a:p>
          <a:p>
            <a:pPr marL="0" indent="0">
              <a:buNone/>
            </a:pPr>
            <a:endParaRPr lang="en-US" dirty="0"/>
          </a:p>
        </p:txBody>
      </p:sp>
    </p:spTree>
    <p:extLst>
      <p:ext uri="{BB962C8B-B14F-4D97-AF65-F5344CB8AC3E}">
        <p14:creationId xmlns:p14="http://schemas.microsoft.com/office/powerpoint/2010/main" val="35840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He is the Very Special Manifestation of Christ within the Believer</a:t>
            </a:r>
            <a:endParaRPr lang="en-US" dirty="0"/>
          </a:p>
        </p:txBody>
      </p:sp>
      <p:sp>
        <p:nvSpPr>
          <p:cNvPr id="3" name="Content Placeholder 2"/>
          <p:cNvSpPr>
            <a:spLocks noGrp="1"/>
          </p:cNvSpPr>
          <p:nvPr>
            <p:ph idx="1"/>
          </p:nvPr>
        </p:nvSpPr>
        <p:spPr/>
        <p:txBody>
          <a:bodyPr>
            <a:noAutofit/>
          </a:bodyPr>
          <a:lstStyle/>
          <a:p>
            <a:r>
              <a:rPr lang="en-US" sz="3600" b="1" dirty="0"/>
              <a:t>John 14:21-22 (NKJV) </a:t>
            </a:r>
            <a:r>
              <a:rPr lang="en-US" sz="3600" baseline="30000" dirty="0"/>
              <a:t>21 </a:t>
            </a:r>
            <a:r>
              <a:rPr lang="en-US" sz="3600" dirty="0"/>
              <a:t>He who has My commandments and keeps them, it is he who loves Me. And he who loves Me will be loved by My Father, and I will love him and manifest Myself to him." </a:t>
            </a:r>
            <a:r>
              <a:rPr lang="en-US" sz="3600" baseline="30000" dirty="0"/>
              <a:t>22 </a:t>
            </a:r>
            <a:r>
              <a:rPr lang="en-US" sz="3600" dirty="0"/>
              <a:t>Judas (not Iscariot) said to Him, "Lord, how is it that You will manifest Yourself to us, and not to the world?" </a:t>
            </a:r>
          </a:p>
        </p:txBody>
      </p:sp>
    </p:spTree>
    <p:extLst>
      <p:ext uri="{BB962C8B-B14F-4D97-AF65-F5344CB8AC3E}">
        <p14:creationId xmlns:p14="http://schemas.microsoft.com/office/powerpoint/2010/main" val="2038990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pPr lvl="0"/>
            <a:r>
              <a:rPr lang="en-US" b="1" dirty="0"/>
              <a:t>He is the Abiding Presence of the Trinity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b="1" dirty="0"/>
              <a:t>John 14:23-24 (NKJV) </a:t>
            </a:r>
            <a:r>
              <a:rPr lang="en-US" sz="3600" baseline="30000" dirty="0"/>
              <a:t>23 </a:t>
            </a:r>
            <a:r>
              <a:rPr lang="en-US" sz="3600" dirty="0"/>
              <a:t>Jesus answered and said to him, "If anyone loves Me, he will keep My word; and My Father will love him, and We will come to him and make Our home with him. </a:t>
            </a:r>
            <a:r>
              <a:rPr lang="en-US" sz="3600" baseline="30000" dirty="0"/>
              <a:t>24 </a:t>
            </a:r>
            <a:r>
              <a:rPr lang="en-US" sz="3600" dirty="0"/>
              <a:t>He who does not love Me does not keep My words; and the word which you hear is not Mine but the Father's who sent Me.</a:t>
            </a:r>
          </a:p>
        </p:txBody>
      </p:sp>
    </p:spTree>
    <p:extLst>
      <p:ext uri="{BB962C8B-B14F-4D97-AF65-F5344CB8AC3E}">
        <p14:creationId xmlns:p14="http://schemas.microsoft.com/office/powerpoint/2010/main" val="2172556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 is the Teacher</a:t>
            </a:r>
            <a:endParaRPr lang="en-US" b="1" dirty="0"/>
          </a:p>
        </p:txBody>
      </p:sp>
      <p:sp>
        <p:nvSpPr>
          <p:cNvPr id="3" name="Content Placeholder 2"/>
          <p:cNvSpPr>
            <a:spLocks noGrp="1"/>
          </p:cNvSpPr>
          <p:nvPr>
            <p:ph idx="1"/>
          </p:nvPr>
        </p:nvSpPr>
        <p:spPr/>
        <p:txBody>
          <a:bodyPr>
            <a:noAutofit/>
          </a:bodyPr>
          <a:lstStyle/>
          <a:p>
            <a:r>
              <a:rPr lang="en-US" sz="4000" b="1" dirty="0"/>
              <a:t>John 14:25-26 (NKJV) </a:t>
            </a:r>
            <a:r>
              <a:rPr lang="en-US" sz="4000" baseline="30000" dirty="0"/>
              <a:t>25 </a:t>
            </a:r>
            <a:r>
              <a:rPr lang="en-US" sz="4000" dirty="0"/>
              <a:t>"These things I have spoken to you while being present with you. </a:t>
            </a:r>
            <a:r>
              <a:rPr lang="en-US" sz="4000" baseline="30000" dirty="0"/>
              <a:t>26 </a:t>
            </a:r>
            <a:r>
              <a:rPr lang="en-US" sz="4000" dirty="0"/>
              <a:t>But the Helper, the Holy Spirit, whom the Father will send in My name, He will teach you all things, and bring to your remembrance all things that I said to you. </a:t>
            </a:r>
          </a:p>
        </p:txBody>
      </p:sp>
    </p:spTree>
    <p:extLst>
      <p:ext uri="{BB962C8B-B14F-4D97-AF65-F5344CB8AC3E}">
        <p14:creationId xmlns:p14="http://schemas.microsoft.com/office/powerpoint/2010/main" val="3845474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 is the Peace of Christ</a:t>
            </a:r>
            <a:endParaRPr lang="en-US" b="1" dirty="0"/>
          </a:p>
        </p:txBody>
      </p:sp>
      <p:sp>
        <p:nvSpPr>
          <p:cNvPr id="3" name="Content Placeholder 2"/>
          <p:cNvSpPr>
            <a:spLocks noGrp="1"/>
          </p:cNvSpPr>
          <p:nvPr>
            <p:ph idx="1"/>
          </p:nvPr>
        </p:nvSpPr>
        <p:spPr/>
        <p:txBody>
          <a:bodyPr>
            <a:normAutofit/>
          </a:bodyPr>
          <a:lstStyle/>
          <a:p>
            <a:r>
              <a:rPr lang="en-US" sz="4000" b="1" dirty="0"/>
              <a:t>John 14:27 (NKJV) </a:t>
            </a:r>
            <a:r>
              <a:rPr lang="en-US" sz="4000" baseline="30000" dirty="0"/>
              <a:t>27 </a:t>
            </a:r>
            <a:r>
              <a:rPr lang="en-US" sz="4000" dirty="0"/>
              <a:t>Peace I leave with you, My peace I give to you; not as the world gives do I give to you. Let not your heart be troubled, neither let it be afraid. </a:t>
            </a:r>
          </a:p>
        </p:txBody>
      </p:sp>
    </p:spTree>
    <p:extLst>
      <p:ext uri="{BB962C8B-B14F-4D97-AF65-F5344CB8AC3E}">
        <p14:creationId xmlns:p14="http://schemas.microsoft.com/office/powerpoint/2010/main" val="2347879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Luke 11:13</a:t>
            </a:r>
            <a:endParaRPr lang="en-US" sz="6000" dirty="0"/>
          </a:p>
        </p:txBody>
      </p:sp>
      <p:sp>
        <p:nvSpPr>
          <p:cNvPr id="3" name="Content Placeholder 2"/>
          <p:cNvSpPr>
            <a:spLocks noGrp="1"/>
          </p:cNvSpPr>
          <p:nvPr>
            <p:ph idx="1"/>
          </p:nvPr>
        </p:nvSpPr>
        <p:spPr/>
        <p:txBody>
          <a:bodyPr>
            <a:normAutofit/>
          </a:bodyPr>
          <a:lstStyle/>
          <a:p>
            <a:r>
              <a:rPr lang="en-US" sz="4000" baseline="30000" dirty="0"/>
              <a:t>13 </a:t>
            </a:r>
            <a:r>
              <a:rPr lang="en-US" sz="4000" dirty="0"/>
              <a:t>If you then, being evil, know how to give good gifts to your children, how much more will </a:t>
            </a:r>
            <a:r>
              <a:rPr lang="en-US" sz="4000" i="1" dirty="0"/>
              <a:t>your</a:t>
            </a:r>
            <a:r>
              <a:rPr lang="en-US" sz="4000" dirty="0"/>
              <a:t> heavenly Father give the Holy Spirit to those who ask Him!"</a:t>
            </a:r>
          </a:p>
        </p:txBody>
      </p:sp>
    </p:spTree>
    <p:extLst>
      <p:ext uri="{BB962C8B-B14F-4D97-AF65-F5344CB8AC3E}">
        <p14:creationId xmlns:p14="http://schemas.microsoft.com/office/powerpoint/2010/main" val="1134191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Romans 8:11</a:t>
            </a:r>
            <a:endParaRPr lang="en-US" sz="6000" dirty="0"/>
          </a:p>
        </p:txBody>
      </p:sp>
      <p:sp>
        <p:nvSpPr>
          <p:cNvPr id="3" name="Content Placeholder 2"/>
          <p:cNvSpPr>
            <a:spLocks noGrp="1"/>
          </p:cNvSpPr>
          <p:nvPr>
            <p:ph idx="1"/>
          </p:nvPr>
        </p:nvSpPr>
        <p:spPr/>
        <p:txBody>
          <a:bodyPr/>
          <a:lstStyle/>
          <a:p>
            <a:r>
              <a:rPr lang="en-US" baseline="30000" dirty="0"/>
              <a:t>1</a:t>
            </a:r>
            <a:r>
              <a:rPr lang="en-US" sz="4000" baseline="30000" dirty="0"/>
              <a:t>1 </a:t>
            </a:r>
            <a:r>
              <a:rPr lang="en-US" sz="4000" dirty="0"/>
              <a:t>But if the Spirit of Him who raised Jesus from the dead dwells in you, He who raised Christ from the dead will also give life to your mortal bodies through His Spirit who dwells in you. </a:t>
            </a:r>
          </a:p>
        </p:txBody>
      </p:sp>
    </p:spTree>
    <p:extLst>
      <p:ext uri="{BB962C8B-B14F-4D97-AF65-F5344CB8AC3E}">
        <p14:creationId xmlns:p14="http://schemas.microsoft.com/office/powerpoint/2010/main" val="602637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Condemnation / Rebuke</a:t>
            </a:r>
            <a:endParaRPr lang="en-US" sz="6000" b="1" dirty="0"/>
          </a:p>
        </p:txBody>
      </p:sp>
      <p:sp>
        <p:nvSpPr>
          <p:cNvPr id="3" name="Content Placeholder 2"/>
          <p:cNvSpPr>
            <a:spLocks noGrp="1"/>
          </p:cNvSpPr>
          <p:nvPr>
            <p:ph idx="1"/>
          </p:nvPr>
        </p:nvSpPr>
        <p:spPr/>
        <p:txBody>
          <a:bodyPr>
            <a:normAutofit/>
          </a:bodyPr>
          <a:lstStyle/>
          <a:p>
            <a:r>
              <a:rPr lang="en-US" sz="4000" b="1" dirty="0"/>
              <a:t>Revelation 3:1 (NKJV) </a:t>
            </a:r>
            <a:r>
              <a:rPr lang="en-US" sz="4000" baseline="30000" dirty="0"/>
              <a:t>1 </a:t>
            </a:r>
            <a:r>
              <a:rPr lang="en-US" sz="4000" dirty="0"/>
              <a:t>"And to the angel of the church in Sardis write, 'These things says He who has the seven Spirits of God and the seven stars: </a:t>
            </a:r>
            <a:r>
              <a:rPr lang="en-US" sz="4000" b="1" i="1" u="sng" dirty="0"/>
              <a:t>"I know your works, that you have a name that you are alive, but you are dead</a:t>
            </a:r>
            <a:r>
              <a:rPr lang="en-US" sz="4000" dirty="0"/>
              <a:t>.</a:t>
            </a:r>
          </a:p>
        </p:txBody>
      </p:sp>
    </p:spTree>
    <p:extLst>
      <p:ext uri="{BB962C8B-B14F-4D97-AF65-F5344CB8AC3E}">
        <p14:creationId xmlns:p14="http://schemas.microsoft.com/office/powerpoint/2010/main" val="1187685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 B . </a:t>
            </a:r>
            <a:r>
              <a:rPr lang="en-US" sz="6000" dirty="0" err="1" smtClean="0"/>
              <a:t>Caird</a:t>
            </a:r>
            <a:endParaRPr lang="en-US" sz="6000" dirty="0"/>
          </a:p>
        </p:txBody>
      </p:sp>
      <p:sp>
        <p:nvSpPr>
          <p:cNvPr id="3" name="Content Placeholder 2"/>
          <p:cNvSpPr>
            <a:spLocks noGrp="1"/>
          </p:cNvSpPr>
          <p:nvPr>
            <p:ph idx="1"/>
          </p:nvPr>
        </p:nvSpPr>
        <p:spPr/>
        <p:txBody>
          <a:bodyPr/>
          <a:lstStyle/>
          <a:p>
            <a:r>
              <a:rPr lang="en-US" sz="4800" i="1" dirty="0" smtClean="0"/>
              <a:t>The Church of Sardis— “…a perfect model of </a:t>
            </a:r>
            <a:r>
              <a:rPr lang="en-US" sz="4800" b="1" i="1" dirty="0" smtClean="0"/>
              <a:t>inoffensive</a:t>
            </a:r>
            <a:r>
              <a:rPr lang="en-US" sz="4800" i="1" dirty="0" smtClean="0"/>
              <a:t> Christianity!”</a:t>
            </a:r>
            <a:endParaRPr lang="en-US" sz="4800" i="1" dirty="0"/>
          </a:p>
        </p:txBody>
      </p:sp>
    </p:spTree>
    <p:extLst>
      <p:ext uri="{BB962C8B-B14F-4D97-AF65-F5344CB8AC3E}">
        <p14:creationId xmlns:p14="http://schemas.microsoft.com/office/powerpoint/2010/main" val="1405758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 Church is in Danger when…</a:t>
            </a:r>
            <a:endParaRPr lang="en-US" sz="4800" b="1" dirty="0"/>
          </a:p>
        </p:txBody>
      </p:sp>
      <p:sp>
        <p:nvSpPr>
          <p:cNvPr id="3" name="Content Placeholder 2"/>
          <p:cNvSpPr>
            <a:spLocks noGrp="1"/>
          </p:cNvSpPr>
          <p:nvPr>
            <p:ph idx="1"/>
          </p:nvPr>
        </p:nvSpPr>
        <p:spPr/>
        <p:txBody>
          <a:bodyPr>
            <a:normAutofit lnSpcReduction="10000"/>
          </a:bodyPr>
          <a:lstStyle/>
          <a:p>
            <a:pPr lvl="0"/>
            <a:r>
              <a:rPr lang="en-US" sz="3600" b="1" dirty="0"/>
              <a:t>It begins to worship its own past</a:t>
            </a:r>
          </a:p>
          <a:p>
            <a:pPr lvl="0"/>
            <a:r>
              <a:rPr lang="en-US" sz="3600" b="1" dirty="0"/>
              <a:t>It is more concerned with form instead of faith</a:t>
            </a:r>
          </a:p>
          <a:p>
            <a:pPr lvl="0"/>
            <a:r>
              <a:rPr lang="en-US" sz="3600" b="1" dirty="0"/>
              <a:t>It loves systems more than it loves the Savior</a:t>
            </a:r>
          </a:p>
          <a:p>
            <a:pPr lvl="0"/>
            <a:r>
              <a:rPr lang="en-US" sz="3600" b="1" dirty="0"/>
              <a:t>It is more concerned with physical substance than with the Person of the Spirit</a:t>
            </a:r>
          </a:p>
          <a:p>
            <a:pPr marL="0" indent="0">
              <a:buNone/>
            </a:pPr>
            <a:endParaRPr lang="en-US" dirty="0"/>
          </a:p>
        </p:txBody>
      </p:sp>
    </p:spTree>
    <p:extLst>
      <p:ext uri="{BB962C8B-B14F-4D97-AF65-F5344CB8AC3E}">
        <p14:creationId xmlns:p14="http://schemas.microsoft.com/office/powerpoint/2010/main" val="4111148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2 </a:t>
            </a:r>
            <a:r>
              <a:rPr lang="en-US" sz="4000" dirty="0"/>
              <a:t>Be watchful, and strengthen the things which remain, that are ready to die: for I have not found thy works perfect before God.</a:t>
            </a:r>
          </a:p>
        </p:txBody>
      </p:sp>
    </p:spTree>
    <p:extLst>
      <p:ext uri="{BB962C8B-B14F-4D97-AF65-F5344CB8AC3E}">
        <p14:creationId xmlns:p14="http://schemas.microsoft.com/office/powerpoint/2010/main" val="3750288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Matthew 15:8</a:t>
            </a:r>
            <a:endParaRPr lang="en-US" sz="6000" dirty="0"/>
          </a:p>
        </p:txBody>
      </p:sp>
      <p:sp>
        <p:nvSpPr>
          <p:cNvPr id="3" name="Content Placeholder 2"/>
          <p:cNvSpPr>
            <a:spLocks noGrp="1"/>
          </p:cNvSpPr>
          <p:nvPr>
            <p:ph idx="1"/>
          </p:nvPr>
        </p:nvSpPr>
        <p:spPr/>
        <p:txBody>
          <a:bodyPr>
            <a:normAutofit/>
          </a:bodyPr>
          <a:lstStyle/>
          <a:p>
            <a:r>
              <a:rPr lang="en-US" sz="4000" baseline="30000" dirty="0"/>
              <a:t>8 </a:t>
            </a:r>
            <a:r>
              <a:rPr lang="en-US" sz="4000" i="1" dirty="0"/>
              <a:t>'These people draw near to Me with their mouth,</a:t>
            </a:r>
            <a:r>
              <a:rPr lang="en-US" sz="4000" dirty="0"/>
              <a:t> </a:t>
            </a:r>
            <a:r>
              <a:rPr lang="en-US" sz="4000" i="1" dirty="0"/>
              <a:t>And honor Me with their lips,</a:t>
            </a:r>
            <a:r>
              <a:rPr lang="en-US" sz="4000" dirty="0"/>
              <a:t> </a:t>
            </a:r>
            <a:r>
              <a:rPr lang="en-US" sz="4000" i="1" dirty="0"/>
              <a:t>But their heart is far from Me.</a:t>
            </a:r>
            <a:endParaRPr lang="en-US" sz="4000" dirty="0"/>
          </a:p>
        </p:txBody>
      </p:sp>
    </p:spTree>
    <p:extLst>
      <p:ext uri="{BB962C8B-B14F-4D97-AF65-F5344CB8AC3E}">
        <p14:creationId xmlns:p14="http://schemas.microsoft.com/office/powerpoint/2010/main" val="297599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Romans 14:17</a:t>
            </a:r>
            <a:endParaRPr lang="en-US" sz="6000" dirty="0"/>
          </a:p>
        </p:txBody>
      </p:sp>
      <p:sp>
        <p:nvSpPr>
          <p:cNvPr id="3" name="Content Placeholder 2"/>
          <p:cNvSpPr>
            <a:spLocks noGrp="1"/>
          </p:cNvSpPr>
          <p:nvPr>
            <p:ph idx="1"/>
          </p:nvPr>
        </p:nvSpPr>
        <p:spPr/>
        <p:txBody>
          <a:bodyPr>
            <a:normAutofit/>
          </a:bodyPr>
          <a:lstStyle/>
          <a:p>
            <a:r>
              <a:rPr lang="en-US" sz="4000" baseline="30000" dirty="0"/>
              <a:t>17 </a:t>
            </a:r>
            <a:r>
              <a:rPr lang="en-US" sz="4000" dirty="0"/>
              <a:t>for the kingdom of God is not eating and drinking, but righteousness and peace and joy in the Holy Spirit. </a:t>
            </a:r>
            <a:endParaRPr lang="en-US" sz="4000" dirty="0"/>
          </a:p>
        </p:txBody>
      </p:sp>
    </p:spTree>
    <p:extLst>
      <p:ext uri="{BB962C8B-B14F-4D97-AF65-F5344CB8AC3E}">
        <p14:creationId xmlns:p14="http://schemas.microsoft.com/office/powerpoint/2010/main" val="1056474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Exhortation</a:t>
            </a:r>
            <a:endParaRPr lang="en-US" sz="6000" b="1" dirty="0"/>
          </a:p>
        </p:txBody>
      </p:sp>
      <p:sp>
        <p:nvSpPr>
          <p:cNvPr id="3" name="Content Placeholder 2"/>
          <p:cNvSpPr>
            <a:spLocks noGrp="1"/>
          </p:cNvSpPr>
          <p:nvPr>
            <p:ph idx="1"/>
          </p:nvPr>
        </p:nvSpPr>
        <p:spPr/>
        <p:txBody>
          <a:bodyPr>
            <a:noAutofit/>
          </a:bodyPr>
          <a:lstStyle/>
          <a:p>
            <a:r>
              <a:rPr lang="en-US" b="1" dirty="0"/>
              <a:t>Revelation 3:2-3 (NKJV) </a:t>
            </a:r>
            <a:r>
              <a:rPr lang="en-US" baseline="30000" dirty="0"/>
              <a:t>2 </a:t>
            </a:r>
            <a:r>
              <a:rPr lang="en-US" dirty="0"/>
              <a:t>Be watchful, and strengthen the things which remain, that are ready to die, for I have not found your works perfect before God. </a:t>
            </a:r>
            <a:r>
              <a:rPr lang="en-US" baseline="30000" dirty="0"/>
              <a:t>3 </a:t>
            </a:r>
            <a:r>
              <a:rPr lang="en-US" dirty="0"/>
              <a:t>Remember therefore how you have received and heard; hold fast and repent. Therefore if you will not watch, I will come upon you as a thief, and you will not know what hour I will come upon you.</a:t>
            </a:r>
          </a:p>
        </p:txBody>
      </p:sp>
    </p:spTree>
    <p:extLst>
      <p:ext uri="{BB962C8B-B14F-4D97-AF65-F5344CB8AC3E}">
        <p14:creationId xmlns:p14="http://schemas.microsoft.com/office/powerpoint/2010/main" val="4171672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WAKE UP!</a:t>
            </a:r>
            <a:endParaRPr lang="en-US" sz="6000" b="1" dirty="0"/>
          </a:p>
        </p:txBody>
      </p:sp>
      <p:sp>
        <p:nvSpPr>
          <p:cNvPr id="3" name="Content Placeholder 2"/>
          <p:cNvSpPr>
            <a:spLocks noGrp="1"/>
          </p:cNvSpPr>
          <p:nvPr>
            <p:ph idx="1"/>
          </p:nvPr>
        </p:nvSpPr>
        <p:spPr/>
        <p:txBody>
          <a:bodyPr>
            <a:normAutofit/>
          </a:bodyPr>
          <a:lstStyle/>
          <a:p>
            <a:r>
              <a:rPr lang="en-US" sz="3600" b="1" dirty="0"/>
              <a:t>Romans 13:11-12 (NKJV) </a:t>
            </a:r>
            <a:r>
              <a:rPr lang="en-US" sz="3600" baseline="30000" dirty="0"/>
              <a:t>11 </a:t>
            </a:r>
            <a:r>
              <a:rPr lang="en-US" sz="3600" dirty="0"/>
              <a:t>And </a:t>
            </a:r>
            <a:r>
              <a:rPr lang="en-US" sz="3600" i="1" dirty="0"/>
              <a:t>do</a:t>
            </a:r>
            <a:r>
              <a:rPr lang="en-US" sz="3600" dirty="0"/>
              <a:t> this, knowing the time, that now </a:t>
            </a:r>
            <a:r>
              <a:rPr lang="en-US" sz="3600" i="1" dirty="0"/>
              <a:t>it is</a:t>
            </a:r>
            <a:r>
              <a:rPr lang="en-US" sz="3600" dirty="0"/>
              <a:t> high time to awake out of sleep; for now our salvation </a:t>
            </a:r>
            <a:r>
              <a:rPr lang="en-US" sz="3600" i="1" dirty="0"/>
              <a:t>is</a:t>
            </a:r>
            <a:r>
              <a:rPr lang="en-US" sz="3600" dirty="0"/>
              <a:t> nearer than when we </a:t>
            </a:r>
            <a:r>
              <a:rPr lang="en-US" sz="3600" i="1" dirty="0"/>
              <a:t>first</a:t>
            </a:r>
            <a:r>
              <a:rPr lang="en-US" sz="3600" dirty="0"/>
              <a:t> believed. </a:t>
            </a:r>
            <a:r>
              <a:rPr lang="en-US" sz="3600" baseline="30000" dirty="0"/>
              <a:t>12 </a:t>
            </a:r>
            <a:r>
              <a:rPr lang="en-US" sz="3600" dirty="0"/>
              <a:t>The night is far spent, the day is at hand. Therefore let us cast off the works of darkness, and let us put on the armor of light.</a:t>
            </a:r>
          </a:p>
        </p:txBody>
      </p:sp>
    </p:spTree>
    <p:extLst>
      <p:ext uri="{BB962C8B-B14F-4D97-AF65-F5344CB8AC3E}">
        <p14:creationId xmlns:p14="http://schemas.microsoft.com/office/powerpoint/2010/main" val="37044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STRENGTHEN THE THINGS WHICH REMAIN!</a:t>
            </a:r>
            <a:endParaRPr lang="en-US" sz="4800" b="1" dirty="0"/>
          </a:p>
        </p:txBody>
      </p:sp>
      <p:sp>
        <p:nvSpPr>
          <p:cNvPr id="3" name="Content Placeholder 2"/>
          <p:cNvSpPr>
            <a:spLocks noGrp="1"/>
          </p:cNvSpPr>
          <p:nvPr>
            <p:ph idx="1"/>
          </p:nvPr>
        </p:nvSpPr>
        <p:spPr>
          <a:xfrm>
            <a:off x="457200" y="1828800"/>
            <a:ext cx="8229600" cy="4525963"/>
          </a:xfrm>
        </p:spPr>
        <p:txBody>
          <a:bodyPr/>
          <a:lstStyle/>
          <a:p>
            <a:r>
              <a:rPr lang="en-US" b="1" dirty="0"/>
              <a:t>Hebrews 2:1-3 (NKJV) </a:t>
            </a:r>
            <a:r>
              <a:rPr lang="en-US" baseline="30000" dirty="0"/>
              <a:t>1 </a:t>
            </a:r>
            <a:r>
              <a:rPr lang="en-US" dirty="0"/>
              <a:t>Therefore we must give the more earnest heed to the things we have heard, lest we drift away. </a:t>
            </a:r>
            <a:r>
              <a:rPr lang="en-US" baseline="30000" dirty="0"/>
              <a:t>2 </a:t>
            </a:r>
            <a:r>
              <a:rPr lang="en-US" dirty="0"/>
              <a:t>For if the word spoken through angels proved steadfast, and every transgression and disobedience received a just reward, </a:t>
            </a:r>
            <a:r>
              <a:rPr lang="en-US" baseline="30000" dirty="0"/>
              <a:t>3 </a:t>
            </a:r>
            <a:r>
              <a:rPr lang="en-US" dirty="0"/>
              <a:t>how shall we escape if we neglect so great a salvation, which at the first began to be spoken by the Lord, and was confirmed to us by those who heard </a:t>
            </a:r>
            <a:r>
              <a:rPr lang="en-US" i="1" dirty="0"/>
              <a:t>Him,</a:t>
            </a:r>
            <a:endParaRPr lang="en-US" dirty="0"/>
          </a:p>
        </p:txBody>
      </p:sp>
    </p:spTree>
    <p:extLst>
      <p:ext uri="{BB962C8B-B14F-4D97-AF65-F5344CB8AC3E}">
        <p14:creationId xmlns:p14="http://schemas.microsoft.com/office/powerpoint/2010/main" val="25962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REMEMBER FROM WHERE YOU CAME!</a:t>
            </a:r>
            <a:endParaRPr lang="en-US" sz="4800" b="1" dirty="0"/>
          </a:p>
        </p:txBody>
      </p:sp>
      <p:sp>
        <p:nvSpPr>
          <p:cNvPr id="3" name="Content Placeholder 2"/>
          <p:cNvSpPr>
            <a:spLocks noGrp="1"/>
          </p:cNvSpPr>
          <p:nvPr>
            <p:ph idx="1"/>
          </p:nvPr>
        </p:nvSpPr>
        <p:spPr/>
        <p:txBody>
          <a:bodyPr/>
          <a:lstStyle/>
          <a:p>
            <a:r>
              <a:rPr lang="en-US" b="1" dirty="0"/>
              <a:t>2 Timothy 1:5-7 (NKJV) </a:t>
            </a:r>
            <a:r>
              <a:rPr lang="en-US" baseline="30000" dirty="0"/>
              <a:t>5 </a:t>
            </a:r>
            <a:r>
              <a:rPr lang="en-US" dirty="0"/>
              <a:t>when I call to remembrance the genuine faith that is in you, which dwelt first in your grandmother Lois and your mother Eunice, and I am persuaded is in you also. </a:t>
            </a:r>
            <a:r>
              <a:rPr lang="en-US" baseline="30000" dirty="0"/>
              <a:t>6 </a:t>
            </a:r>
            <a:r>
              <a:rPr lang="en-US" dirty="0"/>
              <a:t>Therefore I remind you to stir up the gift of God which is in you through the laying on of my hands. </a:t>
            </a:r>
            <a:r>
              <a:rPr lang="en-US" baseline="30000" dirty="0"/>
              <a:t>7 </a:t>
            </a:r>
            <a:r>
              <a:rPr lang="en-US" dirty="0"/>
              <a:t>For God has not given us a spirit of fear, but of power and of love and of a sound mind.</a:t>
            </a:r>
          </a:p>
        </p:txBody>
      </p:sp>
    </p:spTree>
    <p:extLst>
      <p:ext uri="{BB962C8B-B14F-4D97-AF65-F5344CB8AC3E}">
        <p14:creationId xmlns:p14="http://schemas.microsoft.com/office/powerpoint/2010/main" val="31055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HOLD FAST!</a:t>
            </a:r>
            <a:endParaRPr lang="en-US" sz="6000" b="1" dirty="0"/>
          </a:p>
        </p:txBody>
      </p:sp>
      <p:sp>
        <p:nvSpPr>
          <p:cNvPr id="3" name="Content Placeholder 2"/>
          <p:cNvSpPr>
            <a:spLocks noGrp="1"/>
          </p:cNvSpPr>
          <p:nvPr>
            <p:ph idx="1"/>
          </p:nvPr>
        </p:nvSpPr>
        <p:spPr/>
        <p:txBody>
          <a:bodyPr>
            <a:noAutofit/>
          </a:bodyPr>
          <a:lstStyle/>
          <a:p>
            <a:r>
              <a:rPr lang="en-US" sz="3300" b="1" dirty="0"/>
              <a:t>Philippians 2:14-16 (NKJV) </a:t>
            </a:r>
            <a:r>
              <a:rPr lang="en-US" sz="3300" baseline="30000" dirty="0"/>
              <a:t>14 </a:t>
            </a:r>
            <a:r>
              <a:rPr lang="en-US" sz="3300" dirty="0"/>
              <a:t>Do all things without complaining and disputing, </a:t>
            </a:r>
            <a:r>
              <a:rPr lang="en-US" sz="3300" baseline="30000" dirty="0"/>
              <a:t>15 </a:t>
            </a:r>
            <a:r>
              <a:rPr lang="en-US" sz="3300" dirty="0"/>
              <a:t>that you may become blameless and harmless, children of God without fault in the midst of a crooked and perverse generation, among whom you shine as lights in the world, </a:t>
            </a:r>
            <a:r>
              <a:rPr lang="en-US" sz="3300" baseline="30000" dirty="0"/>
              <a:t>16 </a:t>
            </a:r>
            <a:r>
              <a:rPr lang="en-US" sz="3300" b="1" i="1" u="sng" dirty="0"/>
              <a:t>holding fast the word of life</a:t>
            </a:r>
            <a:r>
              <a:rPr lang="en-US" sz="3300" dirty="0"/>
              <a:t>, so that I may rejoice in the day of Christ that I have not run in vain or labored in vain.</a:t>
            </a:r>
          </a:p>
        </p:txBody>
      </p:sp>
    </p:spTree>
    <p:extLst>
      <p:ext uri="{BB962C8B-B14F-4D97-AF65-F5344CB8AC3E}">
        <p14:creationId xmlns:p14="http://schemas.microsoft.com/office/powerpoint/2010/main" val="1037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REPENT!</a:t>
            </a:r>
            <a:endParaRPr lang="en-US" sz="6000" b="1" dirty="0"/>
          </a:p>
        </p:txBody>
      </p:sp>
      <p:sp>
        <p:nvSpPr>
          <p:cNvPr id="3" name="Content Placeholder 2"/>
          <p:cNvSpPr>
            <a:spLocks noGrp="1"/>
          </p:cNvSpPr>
          <p:nvPr>
            <p:ph idx="1"/>
          </p:nvPr>
        </p:nvSpPr>
        <p:spPr/>
        <p:txBody>
          <a:bodyPr>
            <a:normAutofit/>
          </a:bodyPr>
          <a:lstStyle/>
          <a:p>
            <a:r>
              <a:rPr lang="en-US" sz="3600" b="1" dirty="0"/>
              <a:t>2 Corinthians 13:5-6 (NKJV) </a:t>
            </a:r>
            <a:r>
              <a:rPr lang="en-US" sz="3600" baseline="30000" dirty="0"/>
              <a:t>5 </a:t>
            </a:r>
            <a:r>
              <a:rPr lang="en-US" sz="3600" dirty="0"/>
              <a:t>Examine yourselves </a:t>
            </a:r>
            <a:r>
              <a:rPr lang="en-US" sz="3600" i="1" dirty="0"/>
              <a:t>as to</a:t>
            </a:r>
            <a:r>
              <a:rPr lang="en-US" sz="3600" dirty="0"/>
              <a:t> whether you are in the faith. Test yourselves. Do you not know yourselves, that Jesus Christ is in you?--unless indeed you are disqualified. </a:t>
            </a:r>
            <a:r>
              <a:rPr lang="en-US" sz="3600" baseline="30000" dirty="0"/>
              <a:t>6 </a:t>
            </a:r>
            <a:r>
              <a:rPr lang="en-US" sz="3600" dirty="0"/>
              <a:t>But I trust that you will know that we are not disqualified.</a:t>
            </a:r>
          </a:p>
        </p:txBody>
      </p:sp>
    </p:spTree>
    <p:extLst>
      <p:ext uri="{BB962C8B-B14F-4D97-AF65-F5344CB8AC3E}">
        <p14:creationId xmlns:p14="http://schemas.microsoft.com/office/powerpoint/2010/main" val="11393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WARNING</a:t>
            </a:r>
            <a:endParaRPr lang="en-US" sz="6000" b="1" dirty="0"/>
          </a:p>
        </p:txBody>
      </p:sp>
      <p:sp>
        <p:nvSpPr>
          <p:cNvPr id="3" name="Content Placeholder 2"/>
          <p:cNvSpPr>
            <a:spLocks noGrp="1"/>
          </p:cNvSpPr>
          <p:nvPr>
            <p:ph idx="1"/>
          </p:nvPr>
        </p:nvSpPr>
        <p:spPr/>
        <p:txBody>
          <a:bodyPr>
            <a:normAutofit/>
          </a:bodyPr>
          <a:lstStyle/>
          <a:p>
            <a:r>
              <a:rPr lang="en-US" sz="3600" b="1" dirty="0"/>
              <a:t>Revelation 3:3 </a:t>
            </a:r>
            <a:r>
              <a:rPr lang="en-US" sz="3600" dirty="0" smtClean="0"/>
              <a:t>Remember </a:t>
            </a:r>
            <a:r>
              <a:rPr lang="en-US" sz="3600" dirty="0"/>
              <a:t>therefore how you have received and heard; hold fast and repent. </a:t>
            </a:r>
            <a:r>
              <a:rPr lang="en-US" sz="3600" b="1" i="1" u="sng" dirty="0"/>
              <a:t>Therefore if you will not watch, I will come upon you as a thief, and you will not know what hour I will come upon you</a:t>
            </a:r>
            <a:r>
              <a:rPr lang="en-US" sz="3600" dirty="0"/>
              <a:t>.</a:t>
            </a:r>
          </a:p>
        </p:txBody>
      </p:sp>
    </p:spTree>
    <p:extLst>
      <p:ext uri="{BB962C8B-B14F-4D97-AF65-F5344CB8AC3E}">
        <p14:creationId xmlns:p14="http://schemas.microsoft.com/office/powerpoint/2010/main" val="1925620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Count the Cost!</a:t>
            </a:r>
            <a:endParaRPr lang="en-US" sz="6000" b="1" dirty="0"/>
          </a:p>
        </p:txBody>
      </p:sp>
      <p:sp>
        <p:nvSpPr>
          <p:cNvPr id="3" name="Content Placeholder 2"/>
          <p:cNvSpPr>
            <a:spLocks noGrp="1"/>
          </p:cNvSpPr>
          <p:nvPr>
            <p:ph idx="1"/>
          </p:nvPr>
        </p:nvSpPr>
        <p:spPr/>
        <p:txBody>
          <a:bodyPr/>
          <a:lstStyle/>
          <a:p>
            <a:r>
              <a:rPr lang="en-US" b="1" dirty="0"/>
              <a:t>1 Corinthians 3:13-15 (NKJV) </a:t>
            </a:r>
            <a:r>
              <a:rPr lang="en-US" baseline="30000" dirty="0"/>
              <a:t>13 </a:t>
            </a:r>
            <a:r>
              <a:rPr lang="en-US" dirty="0"/>
              <a:t>each one's work will become clear; for the Day will declare it, because it will be revealed by fire; and the fire will test each one's work, of what sort it is. </a:t>
            </a:r>
            <a:r>
              <a:rPr lang="en-US" baseline="30000" dirty="0"/>
              <a:t>14 </a:t>
            </a:r>
            <a:r>
              <a:rPr lang="en-US" dirty="0"/>
              <a:t>If anyone's work which he has built on </a:t>
            </a:r>
            <a:r>
              <a:rPr lang="en-US" i="1" dirty="0"/>
              <a:t>it</a:t>
            </a:r>
            <a:r>
              <a:rPr lang="en-US" dirty="0"/>
              <a:t> endures, he will receive a reward. </a:t>
            </a:r>
            <a:r>
              <a:rPr lang="en-US" baseline="30000" dirty="0"/>
              <a:t>15 </a:t>
            </a:r>
            <a:r>
              <a:rPr lang="en-US" dirty="0"/>
              <a:t>If anyone's work is burned, he will suffer loss; but he himself will be saved, yet so as through fire.</a:t>
            </a:r>
          </a:p>
        </p:txBody>
      </p:sp>
    </p:spTree>
    <p:extLst>
      <p:ext uri="{BB962C8B-B14F-4D97-AF65-F5344CB8AC3E}">
        <p14:creationId xmlns:p14="http://schemas.microsoft.com/office/powerpoint/2010/main" val="204374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3 </a:t>
            </a:r>
            <a:r>
              <a:rPr lang="en-US" sz="4000" dirty="0"/>
              <a:t>Remember therefore how thou hast received and heard, and hold fast, and repent. If therefore thou shalt not watch, I will come on thee as a thief, and thou shalt not know what hour I will come upon thee.</a:t>
            </a:r>
          </a:p>
        </p:txBody>
      </p:sp>
    </p:spTree>
    <p:extLst>
      <p:ext uri="{BB962C8B-B14F-4D97-AF65-F5344CB8AC3E}">
        <p14:creationId xmlns:p14="http://schemas.microsoft.com/office/powerpoint/2010/main" val="709912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PROMISE</a:t>
            </a:r>
            <a:endParaRPr lang="en-US" sz="6000" b="1" dirty="0"/>
          </a:p>
        </p:txBody>
      </p:sp>
      <p:sp>
        <p:nvSpPr>
          <p:cNvPr id="3" name="Content Placeholder 2"/>
          <p:cNvSpPr>
            <a:spLocks noGrp="1"/>
          </p:cNvSpPr>
          <p:nvPr>
            <p:ph idx="1"/>
          </p:nvPr>
        </p:nvSpPr>
        <p:spPr/>
        <p:txBody>
          <a:bodyPr/>
          <a:lstStyle/>
          <a:p>
            <a:r>
              <a:rPr lang="en-US" b="1" dirty="0"/>
              <a:t>Revelation 3:4-5 (NKJV) </a:t>
            </a:r>
            <a:r>
              <a:rPr lang="en-US" baseline="30000" dirty="0"/>
              <a:t>4 </a:t>
            </a:r>
            <a:r>
              <a:rPr lang="en-US" dirty="0"/>
              <a:t>You have a few names even in Sardis who have not defiled their garments; and they shall walk with Me in white, for they are worthy. </a:t>
            </a:r>
            <a:r>
              <a:rPr lang="en-US" baseline="30000" dirty="0"/>
              <a:t>5 </a:t>
            </a:r>
            <a:r>
              <a:rPr lang="en-US" dirty="0"/>
              <a:t>He who overcomes shall be clothed in white garments, and I will not blot out his name from the Book of Life; but I will confess his name before My Father and before His angels.</a:t>
            </a:r>
          </a:p>
        </p:txBody>
      </p:sp>
    </p:spTree>
    <p:extLst>
      <p:ext uri="{BB962C8B-B14F-4D97-AF65-F5344CB8AC3E}">
        <p14:creationId xmlns:p14="http://schemas.microsoft.com/office/powerpoint/2010/main" val="4034281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Philippians 3:8-9</a:t>
            </a:r>
            <a:endParaRPr lang="en-US" sz="6000" dirty="0"/>
          </a:p>
        </p:txBody>
      </p:sp>
      <p:sp>
        <p:nvSpPr>
          <p:cNvPr id="3" name="Content Placeholder 2"/>
          <p:cNvSpPr>
            <a:spLocks noGrp="1"/>
          </p:cNvSpPr>
          <p:nvPr>
            <p:ph idx="1"/>
          </p:nvPr>
        </p:nvSpPr>
        <p:spPr/>
        <p:txBody>
          <a:bodyPr/>
          <a:lstStyle/>
          <a:p>
            <a:r>
              <a:rPr lang="en-US" baseline="30000" dirty="0"/>
              <a:t>8 </a:t>
            </a:r>
            <a:r>
              <a:rPr lang="en-US" dirty="0"/>
              <a:t>Yet indeed I also count all things loss for the excellence of the knowledge of Christ Jesus my Lord, for whom I have suffered the loss of all things, and count them as rubbish, that I may gain Christ </a:t>
            </a:r>
            <a:r>
              <a:rPr lang="en-US" baseline="30000" dirty="0"/>
              <a:t>9 </a:t>
            </a:r>
            <a:r>
              <a:rPr lang="en-US" dirty="0"/>
              <a:t>and be found in Him, not having my own righteousness, which </a:t>
            </a:r>
            <a:r>
              <a:rPr lang="en-US" i="1" dirty="0"/>
              <a:t>is</a:t>
            </a:r>
            <a:r>
              <a:rPr lang="en-US" dirty="0"/>
              <a:t> from the law, but that which </a:t>
            </a:r>
            <a:r>
              <a:rPr lang="en-US" i="1" dirty="0"/>
              <a:t>is</a:t>
            </a:r>
            <a:r>
              <a:rPr lang="en-US" dirty="0"/>
              <a:t> through faith in Christ, the righteousness which is from God by faith; </a:t>
            </a:r>
          </a:p>
        </p:txBody>
      </p:sp>
    </p:spTree>
    <p:extLst>
      <p:ext uri="{BB962C8B-B14F-4D97-AF65-F5344CB8AC3E}">
        <p14:creationId xmlns:p14="http://schemas.microsoft.com/office/powerpoint/2010/main" val="2473871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ADMONITION TO HEED</a:t>
            </a:r>
            <a:endParaRPr lang="en-US" sz="6000" dirty="0"/>
          </a:p>
        </p:txBody>
      </p:sp>
      <p:sp>
        <p:nvSpPr>
          <p:cNvPr id="3" name="Content Placeholder 2"/>
          <p:cNvSpPr>
            <a:spLocks noGrp="1"/>
          </p:cNvSpPr>
          <p:nvPr>
            <p:ph idx="1"/>
          </p:nvPr>
        </p:nvSpPr>
        <p:spPr/>
        <p:txBody>
          <a:bodyPr/>
          <a:lstStyle/>
          <a:p>
            <a:r>
              <a:rPr lang="en-US" sz="4000" b="1" dirty="0"/>
              <a:t>Revelation 3:6 </a:t>
            </a:r>
            <a:r>
              <a:rPr lang="en-US" sz="4000" dirty="0" smtClean="0"/>
              <a:t>He </a:t>
            </a:r>
            <a:r>
              <a:rPr lang="en-US" sz="4000" dirty="0"/>
              <a:t>who has an ear, let him hear what the Spirit says to the churches." ' </a:t>
            </a:r>
          </a:p>
          <a:p>
            <a:pPr marL="0" indent="0">
              <a:buNone/>
            </a:pPr>
            <a:endParaRPr lang="en-US" dirty="0"/>
          </a:p>
        </p:txBody>
      </p:sp>
    </p:spTree>
    <p:extLst>
      <p:ext uri="{BB962C8B-B14F-4D97-AF65-F5344CB8AC3E}">
        <p14:creationId xmlns:p14="http://schemas.microsoft.com/office/powerpoint/2010/main" val="4270185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General William Booth</a:t>
            </a:r>
            <a:endParaRPr lang="en-US" sz="6000" b="1" dirty="0"/>
          </a:p>
        </p:txBody>
      </p:sp>
      <p:sp>
        <p:nvSpPr>
          <p:cNvPr id="3" name="Content Placeholder 2"/>
          <p:cNvSpPr>
            <a:spLocks noGrp="1"/>
          </p:cNvSpPr>
          <p:nvPr>
            <p:ph idx="1"/>
          </p:nvPr>
        </p:nvSpPr>
        <p:spPr/>
        <p:txBody>
          <a:bodyPr>
            <a:noAutofit/>
          </a:bodyPr>
          <a:lstStyle/>
          <a:p>
            <a:pPr marL="0" indent="0">
              <a:buNone/>
            </a:pPr>
            <a:r>
              <a:rPr lang="en-US" sz="3600" dirty="0"/>
              <a:t>The chief danger of the 20</a:t>
            </a:r>
            <a:r>
              <a:rPr lang="en-US" sz="3600" baseline="30000" dirty="0"/>
              <a:t>th</a:t>
            </a:r>
            <a:r>
              <a:rPr lang="en-US" sz="3600" dirty="0"/>
              <a:t> Century will be:</a:t>
            </a:r>
          </a:p>
          <a:p>
            <a:pPr lvl="0"/>
            <a:r>
              <a:rPr lang="en-US" sz="3600" dirty="0" smtClean="0"/>
              <a:t>Christianity </a:t>
            </a:r>
            <a:r>
              <a:rPr lang="en-US" sz="3600" dirty="0"/>
              <a:t>without Christ</a:t>
            </a:r>
          </a:p>
          <a:p>
            <a:pPr lvl="0"/>
            <a:r>
              <a:rPr lang="en-US" sz="3600" dirty="0"/>
              <a:t>Religion without the Holy Spirit</a:t>
            </a:r>
          </a:p>
          <a:p>
            <a:pPr lvl="0"/>
            <a:r>
              <a:rPr lang="en-US" sz="3600" dirty="0"/>
              <a:t>Salvation without Regeneration</a:t>
            </a:r>
          </a:p>
          <a:p>
            <a:pPr lvl="0"/>
            <a:r>
              <a:rPr lang="en-US" sz="3600" dirty="0"/>
              <a:t>Forgiveness without Repentance</a:t>
            </a:r>
          </a:p>
          <a:p>
            <a:r>
              <a:rPr lang="en-US" sz="3600" dirty="0"/>
              <a:t>And Heaven without Hell</a:t>
            </a:r>
          </a:p>
        </p:txBody>
      </p:sp>
    </p:spTree>
    <p:extLst>
      <p:ext uri="{BB962C8B-B14F-4D97-AF65-F5344CB8AC3E}">
        <p14:creationId xmlns:p14="http://schemas.microsoft.com/office/powerpoint/2010/main" val="253252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4 </a:t>
            </a:r>
            <a:r>
              <a:rPr lang="en-US" sz="4000" dirty="0"/>
              <a:t>Thou hast a few names even in Sardis which have not defiled their garments; and they shall walk with me in white: for they are worthy.</a:t>
            </a:r>
          </a:p>
        </p:txBody>
      </p:sp>
    </p:spTree>
    <p:extLst>
      <p:ext uri="{BB962C8B-B14F-4D97-AF65-F5344CB8AC3E}">
        <p14:creationId xmlns:p14="http://schemas.microsoft.com/office/powerpoint/2010/main" val="34545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5 </a:t>
            </a:r>
            <a:r>
              <a:rPr lang="en-US" sz="4000" dirty="0"/>
              <a:t>He that </a:t>
            </a:r>
            <a:r>
              <a:rPr lang="en-US" sz="4000" dirty="0" err="1"/>
              <a:t>overcometh</a:t>
            </a:r>
            <a:r>
              <a:rPr lang="en-US" sz="4000" dirty="0"/>
              <a:t>, the same shall be clothed in white raiment; and I will not blot out his name out of the book of life, but I will confess his name before my Father, and before his angels.</a:t>
            </a:r>
          </a:p>
        </p:txBody>
      </p:sp>
    </p:spTree>
    <p:extLst>
      <p:ext uri="{BB962C8B-B14F-4D97-AF65-F5344CB8AC3E}">
        <p14:creationId xmlns:p14="http://schemas.microsoft.com/office/powerpoint/2010/main" val="401560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3:1-6</a:t>
            </a:r>
            <a:endParaRPr lang="en-US" sz="6600" dirty="0"/>
          </a:p>
        </p:txBody>
      </p:sp>
      <p:sp>
        <p:nvSpPr>
          <p:cNvPr id="3" name="Content Placeholder 2"/>
          <p:cNvSpPr>
            <a:spLocks noGrp="1"/>
          </p:cNvSpPr>
          <p:nvPr>
            <p:ph idx="1"/>
          </p:nvPr>
        </p:nvSpPr>
        <p:spPr/>
        <p:txBody>
          <a:bodyPr>
            <a:normAutofit/>
          </a:bodyPr>
          <a:lstStyle/>
          <a:p>
            <a:r>
              <a:rPr lang="en-US" sz="4000" baseline="30000" dirty="0"/>
              <a:t>6 </a:t>
            </a:r>
            <a:r>
              <a:rPr lang="en-US" sz="4000" dirty="0"/>
              <a:t>He that hath an ear, let him hear what the Spirit </a:t>
            </a:r>
            <a:r>
              <a:rPr lang="en-US" sz="4000" dirty="0" err="1"/>
              <a:t>saith</a:t>
            </a:r>
            <a:r>
              <a:rPr lang="en-US" sz="4000" dirty="0"/>
              <a:t> unto the churches.</a:t>
            </a:r>
          </a:p>
        </p:txBody>
      </p:sp>
    </p:spTree>
    <p:extLst>
      <p:ext uri="{BB962C8B-B14F-4D97-AF65-F5344CB8AC3E}">
        <p14:creationId xmlns:p14="http://schemas.microsoft.com/office/powerpoint/2010/main" val="391028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26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 y="0"/>
            <a:ext cx="9177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9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1987</Words>
  <Application>Microsoft Office PowerPoint</Application>
  <PresentationFormat>On-screen Show (4:3)</PresentationFormat>
  <Paragraphs>84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Letter to the Church of Sardis</vt:lpstr>
      <vt:lpstr>Revelation 3:1-6</vt:lpstr>
      <vt:lpstr>Revelation 3:1-6</vt:lpstr>
      <vt:lpstr>Revelation 3:1-6</vt:lpstr>
      <vt:lpstr>Revelation 3:1-6</vt:lpstr>
      <vt:lpstr>Revelation 3:1-6</vt:lpstr>
      <vt:lpstr>Revelation 3:1-6</vt:lpstr>
      <vt:lpstr>PowerPoint Presentation</vt:lpstr>
      <vt:lpstr>PowerPoint Presentation</vt:lpstr>
      <vt:lpstr>Destination: Sardis</vt:lpstr>
      <vt:lpstr>PowerPoint Presentation</vt:lpstr>
      <vt:lpstr>PowerPoint Presentation</vt:lpstr>
      <vt:lpstr>PowerPoint Presentation</vt:lpstr>
      <vt:lpstr>PowerPoint Presentation</vt:lpstr>
      <vt:lpstr>John 14:6</vt:lpstr>
      <vt:lpstr>Acts 4:10-12</vt:lpstr>
      <vt:lpstr>Description: Jesus</vt:lpstr>
      <vt:lpstr>He is the Comforter, the Other Helper</vt:lpstr>
      <vt:lpstr>He is the Spirit of Truth</vt:lpstr>
      <vt:lpstr>He is the Personal Presence of Christ</vt:lpstr>
      <vt:lpstr>He is the Very Special Manifestation of Christ within the Believer</vt:lpstr>
      <vt:lpstr>He is the Abiding Presence of the Trinity </vt:lpstr>
      <vt:lpstr>He is the Teacher</vt:lpstr>
      <vt:lpstr>He is the Peace of Christ</vt:lpstr>
      <vt:lpstr>Luke 11:13</vt:lpstr>
      <vt:lpstr>Romans 8:11</vt:lpstr>
      <vt:lpstr>Condemnation / Rebuke</vt:lpstr>
      <vt:lpstr>G. B . Caird</vt:lpstr>
      <vt:lpstr>The Church is in Danger when…</vt:lpstr>
      <vt:lpstr>Matthew 15:8</vt:lpstr>
      <vt:lpstr>Romans 14:17</vt:lpstr>
      <vt:lpstr>Exhortation</vt:lpstr>
      <vt:lpstr>WAKE UP!</vt:lpstr>
      <vt:lpstr>STRENGTHEN THE THINGS WHICH REMAIN!</vt:lpstr>
      <vt:lpstr>REMEMBER FROM WHERE YOU CAME!</vt:lpstr>
      <vt:lpstr>HOLD FAST!</vt:lpstr>
      <vt:lpstr>REPENT!</vt:lpstr>
      <vt:lpstr>WARNING</vt:lpstr>
      <vt:lpstr>Count the Cost!</vt:lpstr>
      <vt:lpstr>PROMISE</vt:lpstr>
      <vt:lpstr>Philippians 3:8-9</vt:lpstr>
      <vt:lpstr>ADMONITION TO HEED</vt:lpstr>
      <vt:lpstr>General William Booth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Letter to the Church of Sardis</dc:title>
  <dc:creator>Carlos Flores</dc:creator>
  <cp:lastModifiedBy>Carlos A Flores</cp:lastModifiedBy>
  <cp:revision>23</cp:revision>
  <dcterms:created xsi:type="dcterms:W3CDTF">2013-01-28T21:04:12Z</dcterms:created>
  <dcterms:modified xsi:type="dcterms:W3CDTF">2013-01-31T14:28:23Z</dcterms:modified>
</cp:coreProperties>
</file>