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D48ED46-5454-4E3C-AA55-584E110B1C4C}" type="datetimeFigureOut">
              <a:rPr lang="en-US" smtClean="0"/>
              <a:t>2/13/2013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F5BB096-F74F-4884-8135-25FA04FE386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D48ED46-5454-4E3C-AA55-584E110B1C4C}" type="datetimeFigureOut">
              <a:rPr lang="en-US" smtClean="0"/>
              <a:t>2/13/2013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5BB096-F74F-4884-8135-25FA04FE386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D48ED46-5454-4E3C-AA55-584E110B1C4C}" type="datetimeFigureOut">
              <a:rPr lang="en-US" smtClean="0"/>
              <a:t>2/13/2013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5BB096-F74F-4884-8135-25FA04FE386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D48ED46-5454-4E3C-AA55-584E110B1C4C}" type="datetimeFigureOut">
              <a:rPr lang="en-US" smtClean="0"/>
              <a:t>2/13/2013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5BB096-F74F-4884-8135-25FA04FE386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D48ED46-5454-4E3C-AA55-584E110B1C4C}" type="datetimeFigureOut">
              <a:rPr lang="en-US" smtClean="0"/>
              <a:t>2/13/2013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5BB096-F74F-4884-8135-25FA04FE386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D48ED46-5454-4E3C-AA55-584E110B1C4C}" type="datetimeFigureOut">
              <a:rPr lang="en-US" smtClean="0"/>
              <a:t>2/13/2013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F5BB096-F74F-4884-8135-25FA04FE386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D48ED46-5454-4E3C-AA55-584E110B1C4C}" type="datetimeFigureOut">
              <a:rPr lang="en-US" smtClean="0"/>
              <a:t>2/13/2013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F5BB096-F74F-4884-8135-25FA04FE386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D48ED46-5454-4E3C-AA55-584E110B1C4C}" type="datetimeFigureOut">
              <a:rPr lang="en-US" smtClean="0"/>
              <a:t>2/13/2013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F5BB096-F74F-4884-8135-25FA04FE386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D48ED46-5454-4E3C-AA55-584E110B1C4C}" type="datetimeFigureOut">
              <a:rPr lang="en-US" smtClean="0"/>
              <a:t>2/13/2013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F5BB096-F74F-4884-8135-25FA04FE386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D48ED46-5454-4E3C-AA55-584E110B1C4C}" type="datetimeFigureOut">
              <a:rPr lang="en-US" smtClean="0"/>
              <a:t>2/13/2013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F5BB096-F74F-4884-8135-25FA04FE386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D48ED46-5454-4E3C-AA55-584E110B1C4C}" type="datetimeFigureOut">
              <a:rPr lang="en-US" smtClean="0"/>
              <a:t>2/13/2013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F5BB096-F74F-4884-8135-25FA04FE386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D48ED46-5454-4E3C-AA55-584E110B1C4C}" type="datetimeFigureOut">
              <a:rPr lang="en-US" smtClean="0"/>
              <a:t>2/13/2013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F5BB096-F74F-4884-8135-25FA04FE386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829761"/>
          </a:xfrm>
        </p:spPr>
        <p:txBody>
          <a:bodyPr>
            <a:noAutofit/>
          </a:bodyPr>
          <a:lstStyle/>
          <a:p>
            <a:r>
              <a:rPr lang="en-US" sz="6000" dirty="0" smtClean="0"/>
              <a:t>The Letter to the Church of Laodicea</a:t>
            </a:r>
            <a:endParaRPr lang="en-US" sz="6000" dirty="0"/>
          </a:p>
        </p:txBody>
      </p:sp>
      <p:sp>
        <p:nvSpPr>
          <p:cNvPr id="3" name="Subtitle 2"/>
          <p:cNvSpPr>
            <a:spLocks noGrp="1"/>
          </p:cNvSpPr>
          <p:nvPr>
            <p:ph type="subTitle" idx="1"/>
          </p:nvPr>
        </p:nvSpPr>
        <p:spPr>
          <a:xfrm>
            <a:off x="685800" y="2895600"/>
            <a:ext cx="7772400" cy="2133600"/>
          </a:xfrm>
        </p:spPr>
        <p:txBody>
          <a:bodyPr>
            <a:noAutofit/>
          </a:bodyPr>
          <a:lstStyle/>
          <a:p>
            <a:r>
              <a:rPr lang="en-US" sz="3200" dirty="0" smtClean="0"/>
              <a:t>Revelation 3:14-22</a:t>
            </a:r>
          </a:p>
          <a:p>
            <a:r>
              <a:rPr lang="en-US" sz="3200" dirty="0" smtClean="0"/>
              <a:t>Wednesday, February 13, 2013</a:t>
            </a:r>
          </a:p>
          <a:p>
            <a:r>
              <a:rPr lang="en-US" sz="3200" dirty="0" smtClean="0"/>
              <a:t>Calvary Chapel of El Paso</a:t>
            </a:r>
          </a:p>
          <a:p>
            <a:r>
              <a:rPr lang="en-US" sz="3200" dirty="0" smtClean="0"/>
              <a:t>Pastor Charlie Flores</a:t>
            </a:r>
            <a:endParaRPr lang="en-US" sz="3200" dirty="0"/>
          </a:p>
        </p:txBody>
      </p:sp>
    </p:spTree>
    <p:extLst>
      <p:ext uri="{BB962C8B-B14F-4D97-AF65-F5344CB8AC3E}">
        <p14:creationId xmlns:p14="http://schemas.microsoft.com/office/powerpoint/2010/main" val="41121615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22 </a:t>
            </a:r>
            <a:r>
              <a:rPr lang="en-US" sz="4000" dirty="0"/>
              <a:t>He who has an ear, let him hear what the Spirit says to the churches." ' "</a:t>
            </a:r>
            <a:endParaRPr lang="en-US" sz="4000" dirty="0"/>
          </a:p>
        </p:txBody>
      </p:sp>
      <p:sp>
        <p:nvSpPr>
          <p:cNvPr id="3" name="Title 2"/>
          <p:cNvSpPr>
            <a:spLocks noGrp="1"/>
          </p:cNvSpPr>
          <p:nvPr>
            <p:ph type="title"/>
          </p:nvPr>
        </p:nvSpPr>
        <p:spPr/>
        <p:txBody>
          <a:bodyPr>
            <a:normAutofit/>
          </a:bodyPr>
          <a:lstStyle/>
          <a:p>
            <a:r>
              <a:rPr lang="en-US" sz="5400" dirty="0" smtClean="0"/>
              <a:t>Revelation 3:14-22</a:t>
            </a:r>
            <a:endParaRPr lang="en-US" sz="5400" dirty="0"/>
          </a:p>
        </p:txBody>
      </p:sp>
    </p:spTree>
    <p:extLst>
      <p:ext uri="{BB962C8B-B14F-4D97-AF65-F5344CB8AC3E}">
        <p14:creationId xmlns:p14="http://schemas.microsoft.com/office/powerpoint/2010/main" val="1814024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88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5170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1" dirty="0"/>
              <a:t>What Type Of Church Is This</a:t>
            </a:r>
            <a:r>
              <a:rPr lang="en-US" sz="4000" b="1" dirty="0" smtClean="0"/>
              <a:t>?</a:t>
            </a:r>
          </a:p>
          <a:p>
            <a:endParaRPr lang="en-US" sz="4000" b="1" dirty="0"/>
          </a:p>
          <a:p>
            <a:r>
              <a:rPr lang="en-US" sz="4000" b="1" dirty="0"/>
              <a:t>What Type Of Christian Am I?</a:t>
            </a:r>
            <a:endParaRPr lang="en-US" sz="40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072923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endParaRPr lang="en-US" sz="4800" b="1" dirty="0" smtClean="0"/>
          </a:p>
          <a:p>
            <a:pPr algn="ctr"/>
            <a:r>
              <a:rPr lang="en-US" sz="4800" b="1" dirty="0" smtClean="0"/>
              <a:t>What Christ Thinks About The Church!</a:t>
            </a:r>
            <a:endParaRPr lang="en-US" sz="4800" b="1" dirty="0"/>
          </a:p>
        </p:txBody>
      </p:sp>
      <p:sp>
        <p:nvSpPr>
          <p:cNvPr id="3" name="Title 2"/>
          <p:cNvSpPr>
            <a:spLocks noGrp="1"/>
          </p:cNvSpPr>
          <p:nvPr>
            <p:ph type="title"/>
          </p:nvPr>
        </p:nvSpPr>
        <p:spPr/>
        <p:txBody>
          <a:bodyPr>
            <a:normAutofit/>
          </a:bodyPr>
          <a:lstStyle/>
          <a:p>
            <a:pPr algn="ctr"/>
            <a:r>
              <a:rPr lang="en-US" sz="6000" dirty="0" smtClean="0"/>
              <a:t>Revelation 2-3</a:t>
            </a:r>
            <a:endParaRPr lang="en-US" sz="6000" dirty="0"/>
          </a:p>
        </p:txBody>
      </p:sp>
    </p:spTree>
    <p:extLst>
      <p:ext uri="{BB962C8B-B14F-4D97-AF65-F5344CB8AC3E}">
        <p14:creationId xmlns:p14="http://schemas.microsoft.com/office/powerpoint/2010/main" val="817441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000" baseline="30000" dirty="0"/>
              <a:t>5 </a:t>
            </a:r>
            <a:r>
              <a:rPr lang="en-US" sz="4000" b="1" i="1" u="sng" dirty="0"/>
              <a:t>having a form of godliness but denying its power</a:t>
            </a:r>
            <a:r>
              <a:rPr lang="en-US" sz="4000" dirty="0"/>
              <a:t>. And from such people turn away!</a:t>
            </a:r>
            <a:endParaRPr lang="en-US" sz="4000" dirty="0"/>
          </a:p>
        </p:txBody>
      </p:sp>
      <p:sp>
        <p:nvSpPr>
          <p:cNvPr id="3" name="Title 2"/>
          <p:cNvSpPr>
            <a:spLocks noGrp="1"/>
          </p:cNvSpPr>
          <p:nvPr>
            <p:ph type="title"/>
          </p:nvPr>
        </p:nvSpPr>
        <p:spPr/>
        <p:txBody>
          <a:bodyPr>
            <a:normAutofit/>
          </a:bodyPr>
          <a:lstStyle/>
          <a:p>
            <a:r>
              <a:rPr lang="en-US" sz="5400" dirty="0" smtClean="0"/>
              <a:t>2 Timothy 3:5</a:t>
            </a:r>
            <a:endParaRPr lang="en-US" sz="5400" dirty="0"/>
          </a:p>
        </p:txBody>
      </p:sp>
    </p:spTree>
    <p:extLst>
      <p:ext uri="{BB962C8B-B14F-4D97-AF65-F5344CB8AC3E}">
        <p14:creationId xmlns:p14="http://schemas.microsoft.com/office/powerpoint/2010/main" val="2841717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000" b="1" dirty="0" smtClean="0"/>
              <a:t>“the rights of the people.”</a:t>
            </a:r>
          </a:p>
          <a:p>
            <a:endParaRPr lang="en-US" sz="4000" b="1" dirty="0"/>
          </a:p>
          <a:p>
            <a:r>
              <a:rPr lang="en-US" sz="4000" b="1" dirty="0" smtClean="0"/>
              <a:t>From ‘</a:t>
            </a:r>
            <a:r>
              <a:rPr lang="en-US" sz="4000" b="1" dirty="0" err="1" smtClean="0"/>
              <a:t>laos</a:t>
            </a:r>
            <a:r>
              <a:rPr lang="en-US" sz="4000" b="1" dirty="0" smtClean="0"/>
              <a:t>’ (people)</a:t>
            </a:r>
          </a:p>
          <a:p>
            <a:endParaRPr lang="en-US" sz="4000" b="1" dirty="0"/>
          </a:p>
          <a:p>
            <a:r>
              <a:rPr lang="en-US" sz="4000" b="1" dirty="0" smtClean="0"/>
              <a:t>‘dike’ (rights or justice for)</a:t>
            </a:r>
            <a:endParaRPr lang="en-US" sz="4000" b="1" dirty="0"/>
          </a:p>
        </p:txBody>
      </p:sp>
      <p:sp>
        <p:nvSpPr>
          <p:cNvPr id="3" name="Title 2"/>
          <p:cNvSpPr>
            <a:spLocks noGrp="1"/>
          </p:cNvSpPr>
          <p:nvPr>
            <p:ph type="title"/>
          </p:nvPr>
        </p:nvSpPr>
        <p:spPr/>
        <p:txBody>
          <a:bodyPr>
            <a:normAutofit/>
          </a:bodyPr>
          <a:lstStyle/>
          <a:p>
            <a:pPr algn="ctr"/>
            <a:r>
              <a:rPr lang="en-US" sz="6000" dirty="0" smtClean="0"/>
              <a:t>“Laodicea”</a:t>
            </a:r>
            <a:endParaRPr lang="en-US" sz="6000" dirty="0"/>
          </a:p>
        </p:txBody>
      </p:sp>
    </p:spTree>
    <p:extLst>
      <p:ext uri="{BB962C8B-B14F-4D97-AF65-F5344CB8AC3E}">
        <p14:creationId xmlns:p14="http://schemas.microsoft.com/office/powerpoint/2010/main" val="390140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000" baseline="30000" dirty="0"/>
              <a:t>2 </a:t>
            </a:r>
            <a:r>
              <a:rPr lang="en-US" sz="3000" dirty="0"/>
              <a:t>Preach the word! Be ready in season </a:t>
            </a:r>
            <a:r>
              <a:rPr lang="en-US" sz="3000" i="1" dirty="0"/>
              <a:t>and</a:t>
            </a:r>
            <a:r>
              <a:rPr lang="en-US" sz="3000" dirty="0"/>
              <a:t> out of season. Convince, rebuke, exhort, with all longsuffering and teaching. </a:t>
            </a:r>
            <a:r>
              <a:rPr lang="en-US" sz="3000" baseline="30000" dirty="0"/>
              <a:t>3 </a:t>
            </a:r>
            <a:r>
              <a:rPr lang="en-US" sz="3000" dirty="0"/>
              <a:t>For the time will come when they will not endure sound doctrine, </a:t>
            </a:r>
            <a:r>
              <a:rPr lang="en-US" sz="3000" b="1" i="1" dirty="0"/>
              <a:t>but according to their own desires</a:t>
            </a:r>
            <a:r>
              <a:rPr lang="en-US" sz="3000" dirty="0"/>
              <a:t>, </a:t>
            </a:r>
            <a:r>
              <a:rPr lang="en-US" sz="3000" b="1" dirty="0"/>
              <a:t>because they have itching ears</a:t>
            </a:r>
            <a:r>
              <a:rPr lang="en-US" sz="3000" dirty="0"/>
              <a:t>, </a:t>
            </a:r>
            <a:r>
              <a:rPr lang="en-US" sz="3000" b="1" i="1" dirty="0"/>
              <a:t>they will heap up for themselves teachers</a:t>
            </a:r>
            <a:r>
              <a:rPr lang="en-US" sz="3000" dirty="0"/>
              <a:t>; </a:t>
            </a:r>
            <a:r>
              <a:rPr lang="en-US" sz="3000" baseline="30000" dirty="0"/>
              <a:t>4 </a:t>
            </a:r>
            <a:r>
              <a:rPr lang="en-US" sz="3000" b="1" i="1" dirty="0"/>
              <a:t>and they will turn their ears away from the truth</a:t>
            </a:r>
            <a:r>
              <a:rPr lang="en-US" sz="3000" dirty="0"/>
              <a:t>, and be turned aside to fables. </a:t>
            </a:r>
            <a:endParaRPr lang="en-US" sz="3000" dirty="0"/>
          </a:p>
        </p:txBody>
      </p:sp>
      <p:sp>
        <p:nvSpPr>
          <p:cNvPr id="3" name="Title 2"/>
          <p:cNvSpPr>
            <a:spLocks noGrp="1"/>
          </p:cNvSpPr>
          <p:nvPr>
            <p:ph type="title"/>
          </p:nvPr>
        </p:nvSpPr>
        <p:spPr/>
        <p:txBody>
          <a:bodyPr>
            <a:normAutofit/>
          </a:bodyPr>
          <a:lstStyle/>
          <a:p>
            <a:r>
              <a:rPr lang="en-US" sz="5400" dirty="0" smtClean="0"/>
              <a:t>2 Timothy 4:2-4</a:t>
            </a:r>
            <a:endParaRPr lang="en-US" sz="5400" dirty="0"/>
          </a:p>
        </p:txBody>
      </p:sp>
    </p:spTree>
    <p:extLst>
      <p:ext uri="{BB962C8B-B14F-4D97-AF65-F5344CB8AC3E}">
        <p14:creationId xmlns:p14="http://schemas.microsoft.com/office/powerpoint/2010/main" val="188016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endParaRPr lang="en-US" sz="4400" b="1" dirty="0" smtClean="0"/>
          </a:p>
          <a:p>
            <a:pPr algn="ctr"/>
            <a:r>
              <a:rPr lang="en-US" sz="4400" b="1" dirty="0" smtClean="0"/>
              <a:t>The Voice of the People IS the Voice of God!</a:t>
            </a:r>
          </a:p>
          <a:p>
            <a:pPr marL="109728" indent="0" algn="ctr">
              <a:buNone/>
            </a:pPr>
            <a:endParaRPr lang="en-US" sz="4400" b="1" dirty="0"/>
          </a:p>
          <a:p>
            <a:pPr algn="ctr"/>
            <a:endParaRPr lang="en-US" sz="4400" b="1" dirty="0"/>
          </a:p>
        </p:txBody>
      </p:sp>
      <p:sp>
        <p:nvSpPr>
          <p:cNvPr id="3" name="Title 2"/>
          <p:cNvSpPr>
            <a:spLocks noGrp="1"/>
          </p:cNvSpPr>
          <p:nvPr>
            <p:ph type="title"/>
          </p:nvPr>
        </p:nvSpPr>
        <p:spPr/>
        <p:txBody>
          <a:bodyPr>
            <a:normAutofit/>
          </a:bodyPr>
          <a:lstStyle/>
          <a:p>
            <a:pPr algn="ctr"/>
            <a:r>
              <a:rPr lang="en-US" sz="6000" dirty="0" err="1" smtClean="0"/>
              <a:t>Vox</a:t>
            </a:r>
            <a:r>
              <a:rPr lang="en-US" sz="6000" dirty="0" smtClean="0"/>
              <a:t> </a:t>
            </a:r>
            <a:r>
              <a:rPr lang="en-US" sz="6000" dirty="0" err="1" smtClean="0"/>
              <a:t>Populi</a:t>
            </a:r>
            <a:r>
              <a:rPr lang="en-US" sz="6000" dirty="0" smtClean="0"/>
              <a:t>, </a:t>
            </a:r>
            <a:r>
              <a:rPr lang="en-US" sz="6000" dirty="0" err="1" smtClean="0"/>
              <a:t>Vox</a:t>
            </a:r>
            <a:r>
              <a:rPr lang="en-US" sz="6000" dirty="0" smtClean="0"/>
              <a:t> Dei</a:t>
            </a:r>
            <a:endParaRPr lang="en-US" sz="6000" dirty="0"/>
          </a:p>
        </p:txBody>
      </p:sp>
    </p:spTree>
    <p:extLst>
      <p:ext uri="{BB962C8B-B14F-4D97-AF65-F5344CB8AC3E}">
        <p14:creationId xmlns:p14="http://schemas.microsoft.com/office/powerpoint/2010/main" val="3147932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4525963"/>
          </a:xfrm>
        </p:spPr>
        <p:txBody>
          <a:bodyPr>
            <a:normAutofit/>
          </a:bodyPr>
          <a:lstStyle/>
          <a:p>
            <a:r>
              <a:rPr lang="en-US" sz="4000" dirty="0" smtClean="0"/>
              <a:t>Alcuin to Charlemagne: </a:t>
            </a:r>
            <a:r>
              <a:rPr lang="en-US" sz="4000" b="1" i="1" dirty="0" smtClean="0"/>
              <a:t>“</a:t>
            </a:r>
            <a:r>
              <a:rPr lang="en-US" sz="4000" b="1" i="1" dirty="0"/>
              <a:t>And those people should not be listened to who keep saying the voice of the people is the voice of God, since the riotousness of the crowd is always very close to madness</a:t>
            </a:r>
            <a:r>
              <a:rPr lang="en-US" sz="4000" b="1" i="1" dirty="0" smtClean="0"/>
              <a:t>!”</a:t>
            </a:r>
            <a:endParaRPr lang="en-US" sz="4000" dirty="0"/>
          </a:p>
        </p:txBody>
      </p:sp>
    </p:spTree>
    <p:extLst>
      <p:ext uri="{BB962C8B-B14F-4D97-AF65-F5344CB8AC3E}">
        <p14:creationId xmlns:p14="http://schemas.microsoft.com/office/powerpoint/2010/main" val="38267013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000" b="1" dirty="0"/>
              <a:t>Revelation 3:14 </a:t>
            </a:r>
            <a:r>
              <a:rPr lang="en-US" sz="4000" dirty="0" smtClean="0"/>
              <a:t>"</a:t>
            </a:r>
            <a:r>
              <a:rPr lang="en-US" sz="4000" dirty="0"/>
              <a:t>And to the angel of </a:t>
            </a:r>
            <a:r>
              <a:rPr lang="en-US" sz="4000" b="1" i="1" dirty="0">
                <a:solidFill>
                  <a:srgbClr val="FF0000"/>
                </a:solidFill>
              </a:rPr>
              <a:t>the church of the </a:t>
            </a:r>
            <a:r>
              <a:rPr lang="en-US" sz="4000" b="1" i="1" dirty="0" err="1">
                <a:solidFill>
                  <a:srgbClr val="FF0000"/>
                </a:solidFill>
              </a:rPr>
              <a:t>Laodiceans</a:t>
            </a:r>
            <a:r>
              <a:rPr lang="en-US" sz="4000" dirty="0"/>
              <a:t> write, 'These things says the Amen, the Faithful and True Witness, the Beginning of the creation of God:</a:t>
            </a:r>
            <a:r>
              <a:rPr lang="en-US" dirty="0"/>
              <a:t> </a:t>
            </a:r>
          </a:p>
          <a:p>
            <a:pPr marL="109728" indent="0">
              <a:buNone/>
            </a:pPr>
            <a:endParaRPr lang="en-US" dirty="0"/>
          </a:p>
        </p:txBody>
      </p:sp>
      <p:sp>
        <p:nvSpPr>
          <p:cNvPr id="3" name="Title 2"/>
          <p:cNvSpPr>
            <a:spLocks noGrp="1"/>
          </p:cNvSpPr>
          <p:nvPr>
            <p:ph type="title"/>
          </p:nvPr>
        </p:nvSpPr>
        <p:spPr/>
        <p:txBody>
          <a:bodyPr>
            <a:normAutofit/>
          </a:bodyPr>
          <a:lstStyle/>
          <a:p>
            <a:r>
              <a:rPr lang="en-US" sz="6000" dirty="0">
                <a:effectLst/>
              </a:rPr>
              <a:t>Destination: Laodicea</a:t>
            </a:r>
            <a:endParaRPr lang="en-US" sz="6000" dirty="0"/>
          </a:p>
        </p:txBody>
      </p:sp>
    </p:spTree>
    <p:extLst>
      <p:ext uri="{BB962C8B-B14F-4D97-AF65-F5344CB8AC3E}">
        <p14:creationId xmlns:p14="http://schemas.microsoft.com/office/powerpoint/2010/main" val="3271771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14 </a:t>
            </a:r>
            <a:r>
              <a:rPr lang="en-US" sz="4000" dirty="0"/>
              <a:t>"And to the angel of the church of the </a:t>
            </a:r>
            <a:r>
              <a:rPr lang="en-US" sz="4000" dirty="0" err="1"/>
              <a:t>Laodiceans</a:t>
            </a:r>
            <a:r>
              <a:rPr lang="en-US" sz="4000" dirty="0"/>
              <a:t> write, 'These things says the Amen, the Faithful and True Witness, the Beginning of the creation of God:</a:t>
            </a:r>
            <a:endParaRPr lang="en-US" sz="4000" dirty="0"/>
          </a:p>
        </p:txBody>
      </p:sp>
      <p:sp>
        <p:nvSpPr>
          <p:cNvPr id="3" name="Title 2"/>
          <p:cNvSpPr>
            <a:spLocks noGrp="1"/>
          </p:cNvSpPr>
          <p:nvPr>
            <p:ph type="title"/>
          </p:nvPr>
        </p:nvSpPr>
        <p:spPr/>
        <p:txBody>
          <a:bodyPr>
            <a:normAutofit/>
          </a:bodyPr>
          <a:lstStyle/>
          <a:p>
            <a:r>
              <a:rPr lang="en-US" sz="5400" dirty="0" smtClean="0"/>
              <a:t>Revelation 3:14-22</a:t>
            </a:r>
            <a:endParaRPr lang="en-US" sz="5400" dirty="0"/>
          </a:p>
        </p:txBody>
      </p:sp>
    </p:spTree>
    <p:extLst>
      <p:ext uri="{BB962C8B-B14F-4D97-AF65-F5344CB8AC3E}">
        <p14:creationId xmlns:p14="http://schemas.microsoft.com/office/powerpoint/2010/main" val="26322336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400" baseline="30000" dirty="0"/>
              <a:t>12 </a:t>
            </a:r>
            <a:r>
              <a:rPr lang="en-US" sz="3400" dirty="0" err="1"/>
              <a:t>Epaphras</a:t>
            </a:r>
            <a:r>
              <a:rPr lang="en-US" sz="3400" dirty="0"/>
              <a:t>, who is </a:t>
            </a:r>
            <a:r>
              <a:rPr lang="en-US" sz="3400" i="1" dirty="0"/>
              <a:t>one</a:t>
            </a:r>
            <a:r>
              <a:rPr lang="en-US" sz="3400" dirty="0"/>
              <a:t> of you, a bondservant of Christ, greets you, always laboring fervently for you in prayers, that you may stand perfect and complete in all the will of God. </a:t>
            </a:r>
            <a:r>
              <a:rPr lang="en-US" sz="3400" baseline="30000" dirty="0"/>
              <a:t>13 </a:t>
            </a:r>
            <a:r>
              <a:rPr lang="en-US" sz="3400" dirty="0"/>
              <a:t>For I bear him witness that he has a great zeal for you, </a:t>
            </a:r>
            <a:r>
              <a:rPr lang="en-US" sz="3400" b="1" dirty="0">
                <a:solidFill>
                  <a:srgbClr val="FF0000"/>
                </a:solidFill>
              </a:rPr>
              <a:t>and those who are in Laodicea</a:t>
            </a:r>
            <a:r>
              <a:rPr lang="en-US" sz="3400" dirty="0"/>
              <a:t>, and those in Hierapolis.</a:t>
            </a:r>
            <a:endParaRPr lang="en-US" sz="3400" dirty="0"/>
          </a:p>
        </p:txBody>
      </p:sp>
      <p:sp>
        <p:nvSpPr>
          <p:cNvPr id="3" name="Title 2"/>
          <p:cNvSpPr>
            <a:spLocks noGrp="1"/>
          </p:cNvSpPr>
          <p:nvPr>
            <p:ph type="title"/>
          </p:nvPr>
        </p:nvSpPr>
        <p:spPr/>
        <p:txBody>
          <a:bodyPr>
            <a:normAutofit/>
          </a:bodyPr>
          <a:lstStyle/>
          <a:p>
            <a:r>
              <a:rPr lang="en-US" sz="5400" dirty="0" smtClean="0"/>
              <a:t>Colossians 4:12-13</a:t>
            </a:r>
            <a:endParaRPr lang="en-US" sz="5400" dirty="0"/>
          </a:p>
        </p:txBody>
      </p:sp>
    </p:spTree>
    <p:extLst>
      <p:ext uri="{BB962C8B-B14F-4D97-AF65-F5344CB8AC3E}">
        <p14:creationId xmlns:p14="http://schemas.microsoft.com/office/powerpoint/2010/main" val="33922556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1" dirty="0"/>
              <a:t>Revelation 3:14 (NKJV) </a:t>
            </a:r>
            <a:r>
              <a:rPr lang="en-US" sz="4000" baseline="30000" dirty="0"/>
              <a:t>14 </a:t>
            </a:r>
            <a:r>
              <a:rPr lang="en-US" sz="4000" dirty="0"/>
              <a:t>"And to the angel of the church of the </a:t>
            </a:r>
            <a:r>
              <a:rPr lang="en-US" sz="4000" dirty="0" err="1"/>
              <a:t>Laodiceans</a:t>
            </a:r>
            <a:r>
              <a:rPr lang="en-US" sz="4000" dirty="0"/>
              <a:t> write, '</a:t>
            </a:r>
            <a:r>
              <a:rPr lang="en-US" sz="4000" b="1" i="1" u="sng" dirty="0"/>
              <a:t>These things says the Amen, the Faithful and True Witness, the Beginning of the creation of God</a:t>
            </a:r>
            <a:r>
              <a:rPr lang="en-US" sz="4000" dirty="0"/>
              <a:t>:</a:t>
            </a:r>
            <a:endParaRPr lang="en-US" sz="4000" dirty="0"/>
          </a:p>
        </p:txBody>
      </p:sp>
      <p:sp>
        <p:nvSpPr>
          <p:cNvPr id="3" name="Title 2"/>
          <p:cNvSpPr>
            <a:spLocks noGrp="1"/>
          </p:cNvSpPr>
          <p:nvPr>
            <p:ph type="title"/>
          </p:nvPr>
        </p:nvSpPr>
        <p:spPr/>
        <p:txBody>
          <a:bodyPr>
            <a:normAutofit/>
          </a:bodyPr>
          <a:lstStyle/>
          <a:p>
            <a:pPr algn="ctr"/>
            <a:r>
              <a:rPr lang="en-US" sz="6000" dirty="0" smtClean="0"/>
              <a:t>Description: Jesus</a:t>
            </a:r>
            <a:endParaRPr lang="en-US" sz="6000" dirty="0"/>
          </a:p>
        </p:txBody>
      </p:sp>
    </p:spTree>
    <p:extLst>
      <p:ext uri="{BB962C8B-B14F-4D97-AF65-F5344CB8AC3E}">
        <p14:creationId xmlns:p14="http://schemas.microsoft.com/office/powerpoint/2010/main" val="13080787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20 </a:t>
            </a:r>
            <a:r>
              <a:rPr lang="en-US" sz="4000" dirty="0"/>
              <a:t>For all the promises of God in Him </a:t>
            </a:r>
            <a:r>
              <a:rPr lang="en-US" sz="4000" i="1" dirty="0"/>
              <a:t>are</a:t>
            </a:r>
            <a:r>
              <a:rPr lang="en-US" sz="4000" dirty="0"/>
              <a:t> Yes, and in Him Amen, to the glory of God through us.</a:t>
            </a:r>
            <a:endParaRPr lang="en-US" sz="4000" dirty="0"/>
          </a:p>
        </p:txBody>
      </p:sp>
      <p:sp>
        <p:nvSpPr>
          <p:cNvPr id="3" name="Title 2"/>
          <p:cNvSpPr>
            <a:spLocks noGrp="1"/>
          </p:cNvSpPr>
          <p:nvPr>
            <p:ph type="title"/>
          </p:nvPr>
        </p:nvSpPr>
        <p:spPr/>
        <p:txBody>
          <a:bodyPr>
            <a:normAutofit/>
          </a:bodyPr>
          <a:lstStyle/>
          <a:p>
            <a:r>
              <a:rPr lang="en-US" sz="5400" dirty="0" smtClean="0"/>
              <a:t>2 Corinthians 1:20</a:t>
            </a:r>
            <a:endParaRPr lang="en-US" sz="5400" dirty="0"/>
          </a:p>
        </p:txBody>
      </p:sp>
    </p:spTree>
    <p:extLst>
      <p:ext uri="{BB962C8B-B14F-4D97-AF65-F5344CB8AC3E}">
        <p14:creationId xmlns:p14="http://schemas.microsoft.com/office/powerpoint/2010/main" val="494792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baseline="30000" dirty="0" smtClean="0"/>
              <a:t>1 </a:t>
            </a:r>
            <a:r>
              <a:rPr lang="en-US" sz="3600" dirty="0"/>
              <a:t>In the beginning was the Word, and the Word was with God, and the Word was God. </a:t>
            </a:r>
            <a:r>
              <a:rPr lang="en-US" sz="3600" baseline="30000" dirty="0"/>
              <a:t>2 </a:t>
            </a:r>
            <a:r>
              <a:rPr lang="en-US" sz="3600" dirty="0"/>
              <a:t>He was in the beginning with God. </a:t>
            </a:r>
            <a:r>
              <a:rPr lang="en-US" sz="3600" baseline="30000" dirty="0"/>
              <a:t>3 </a:t>
            </a:r>
            <a:r>
              <a:rPr lang="en-US" sz="3600" dirty="0"/>
              <a:t>All things were made through Him, and without Him nothing was made that was made. </a:t>
            </a:r>
          </a:p>
          <a:p>
            <a:endParaRPr lang="en-US" dirty="0"/>
          </a:p>
        </p:txBody>
      </p:sp>
      <p:sp>
        <p:nvSpPr>
          <p:cNvPr id="3" name="Title 2"/>
          <p:cNvSpPr>
            <a:spLocks noGrp="1"/>
          </p:cNvSpPr>
          <p:nvPr>
            <p:ph type="title"/>
          </p:nvPr>
        </p:nvSpPr>
        <p:spPr/>
        <p:txBody>
          <a:bodyPr>
            <a:normAutofit/>
          </a:bodyPr>
          <a:lstStyle/>
          <a:p>
            <a:r>
              <a:rPr lang="en-US" sz="5400" dirty="0"/>
              <a:t>John 1:1-3</a:t>
            </a:r>
          </a:p>
        </p:txBody>
      </p:sp>
    </p:spTree>
    <p:extLst>
      <p:ext uri="{BB962C8B-B14F-4D97-AF65-F5344CB8AC3E}">
        <p14:creationId xmlns:p14="http://schemas.microsoft.com/office/powerpoint/2010/main" val="32458657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000" b="1" dirty="0"/>
              <a:t>Revelation 3:15-17 (NKJV) </a:t>
            </a:r>
            <a:r>
              <a:rPr lang="en-US" sz="3000" baseline="30000" dirty="0"/>
              <a:t>15 </a:t>
            </a:r>
            <a:r>
              <a:rPr lang="en-US" sz="3000" dirty="0"/>
              <a:t>I know your works, that you are neither cold nor hot. I could wish you were cold or hot. </a:t>
            </a:r>
            <a:r>
              <a:rPr lang="en-US" sz="3000" baseline="30000" dirty="0"/>
              <a:t>16 </a:t>
            </a:r>
            <a:r>
              <a:rPr lang="en-US" sz="3000" dirty="0"/>
              <a:t>So then, because you are lukewarm, and neither cold nor hot, I will vomit you out of My mouth. </a:t>
            </a:r>
            <a:r>
              <a:rPr lang="en-US" sz="3000" baseline="30000" dirty="0"/>
              <a:t>17 </a:t>
            </a:r>
            <a:r>
              <a:rPr lang="en-US" sz="3000" dirty="0"/>
              <a:t>Because you say, 'I am rich, have become wealthy, and have need of nothing'—and do not know that you are wretched, miserable, poor, blind, and naked—</a:t>
            </a:r>
          </a:p>
          <a:p>
            <a:pPr marL="109728" indent="0">
              <a:buNone/>
            </a:pPr>
            <a:endParaRPr lang="en-US" dirty="0"/>
          </a:p>
        </p:txBody>
      </p:sp>
      <p:sp>
        <p:nvSpPr>
          <p:cNvPr id="3" name="Title 2"/>
          <p:cNvSpPr>
            <a:spLocks noGrp="1"/>
          </p:cNvSpPr>
          <p:nvPr>
            <p:ph type="title"/>
          </p:nvPr>
        </p:nvSpPr>
        <p:spPr/>
        <p:txBody>
          <a:bodyPr>
            <a:normAutofit/>
          </a:bodyPr>
          <a:lstStyle/>
          <a:p>
            <a:r>
              <a:rPr lang="en-US" sz="6000" dirty="0" smtClean="0"/>
              <a:t>Condemnation</a:t>
            </a:r>
            <a:endParaRPr lang="en-US" sz="6000" dirty="0"/>
          </a:p>
        </p:txBody>
      </p:sp>
    </p:spTree>
    <p:extLst>
      <p:ext uri="{BB962C8B-B14F-4D97-AF65-F5344CB8AC3E}">
        <p14:creationId xmlns:p14="http://schemas.microsoft.com/office/powerpoint/2010/main" val="207374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smtClean="0"/>
          </a:p>
          <a:p>
            <a:r>
              <a:rPr lang="en-US" sz="4800" b="1" dirty="0" smtClean="0"/>
              <a:t>Cold </a:t>
            </a:r>
            <a:r>
              <a:rPr lang="en-US" sz="4800" b="1" i="1" dirty="0" smtClean="0"/>
              <a:t>(</a:t>
            </a:r>
            <a:r>
              <a:rPr lang="en-US" sz="4800" b="1" i="1" dirty="0" err="1" smtClean="0"/>
              <a:t>psychros</a:t>
            </a:r>
            <a:r>
              <a:rPr lang="en-US" sz="4800" b="1" i="1" dirty="0" smtClean="0"/>
              <a:t>):</a:t>
            </a:r>
            <a:r>
              <a:rPr lang="en-US" sz="4800" b="1" dirty="0" smtClean="0"/>
              <a:t> Icy Cold</a:t>
            </a:r>
          </a:p>
          <a:p>
            <a:endParaRPr lang="en-US" sz="4800" b="1" dirty="0"/>
          </a:p>
          <a:p>
            <a:r>
              <a:rPr lang="en-US" sz="4800" b="1" dirty="0" smtClean="0"/>
              <a:t>Hot </a:t>
            </a:r>
            <a:r>
              <a:rPr lang="en-US" sz="4800" b="1" i="1" dirty="0" smtClean="0"/>
              <a:t>(</a:t>
            </a:r>
            <a:r>
              <a:rPr lang="en-US" sz="4800" b="1" i="1" dirty="0" err="1" smtClean="0"/>
              <a:t>zestos</a:t>
            </a:r>
            <a:r>
              <a:rPr lang="en-US" sz="4800" b="1" i="1" dirty="0" smtClean="0"/>
              <a:t>)</a:t>
            </a:r>
            <a:r>
              <a:rPr lang="en-US" sz="4800" b="1" dirty="0" smtClean="0"/>
              <a:t>: Boiling Hot</a:t>
            </a:r>
            <a:endParaRPr lang="en-US" sz="4800" b="1" dirty="0"/>
          </a:p>
        </p:txBody>
      </p:sp>
      <p:sp>
        <p:nvSpPr>
          <p:cNvPr id="3" name="Title 2"/>
          <p:cNvSpPr>
            <a:spLocks noGrp="1"/>
          </p:cNvSpPr>
          <p:nvPr>
            <p:ph type="title"/>
          </p:nvPr>
        </p:nvSpPr>
        <p:spPr/>
        <p:txBody>
          <a:bodyPr/>
          <a:lstStyle/>
          <a:p>
            <a:pPr algn="ctr"/>
            <a:r>
              <a:rPr lang="en-US" sz="6000" dirty="0" smtClean="0"/>
              <a:t>Cold or Hot?</a:t>
            </a:r>
            <a:endParaRPr lang="en-US" sz="6000" dirty="0"/>
          </a:p>
        </p:txBody>
      </p:sp>
    </p:spTree>
    <p:extLst>
      <p:ext uri="{BB962C8B-B14F-4D97-AF65-F5344CB8AC3E}">
        <p14:creationId xmlns:p14="http://schemas.microsoft.com/office/powerpoint/2010/main" val="278228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 calcmode="lin" valueType="num">
                                      <p:cBhvr>
                                        <p:cTn id="14"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800" b="1" i="1" dirty="0"/>
              <a:t>They said they believed but lived like it was unimportant!</a:t>
            </a:r>
            <a:endParaRPr lang="en-US" sz="48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6302976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23 </a:t>
            </a:r>
            <a:r>
              <a:rPr lang="en-US" sz="4000" dirty="0"/>
              <a:t>And he said to </a:t>
            </a:r>
            <a:r>
              <a:rPr lang="en-US" sz="4000" i="1" dirty="0"/>
              <a:t>them</a:t>
            </a:r>
            <a:r>
              <a:rPr lang="en-US" sz="4000" dirty="0"/>
              <a:t> all, If any </a:t>
            </a:r>
            <a:r>
              <a:rPr lang="en-US" sz="4000" i="1" dirty="0"/>
              <a:t>man</a:t>
            </a:r>
            <a:r>
              <a:rPr lang="en-US" sz="4000" dirty="0"/>
              <a:t> will come after me, let him deny himself, and take up his cross daily, and follow me.</a:t>
            </a:r>
            <a:endParaRPr lang="en-US" sz="4000" dirty="0"/>
          </a:p>
        </p:txBody>
      </p:sp>
      <p:sp>
        <p:nvSpPr>
          <p:cNvPr id="3" name="Title 2"/>
          <p:cNvSpPr>
            <a:spLocks noGrp="1"/>
          </p:cNvSpPr>
          <p:nvPr>
            <p:ph type="title"/>
          </p:nvPr>
        </p:nvSpPr>
        <p:spPr/>
        <p:txBody>
          <a:bodyPr>
            <a:normAutofit/>
          </a:bodyPr>
          <a:lstStyle/>
          <a:p>
            <a:r>
              <a:rPr lang="en-US" sz="5400" dirty="0" smtClean="0"/>
              <a:t>Luke 9:23</a:t>
            </a:r>
            <a:endParaRPr lang="en-US" sz="5400" dirty="0"/>
          </a:p>
        </p:txBody>
      </p:sp>
    </p:spTree>
    <p:extLst>
      <p:ext uri="{BB962C8B-B14F-4D97-AF65-F5344CB8AC3E}">
        <p14:creationId xmlns:p14="http://schemas.microsoft.com/office/powerpoint/2010/main" val="13431864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100" baseline="30000" dirty="0"/>
              <a:t>1 </a:t>
            </a:r>
            <a:r>
              <a:rPr lang="en-US" sz="3100" dirty="0"/>
              <a:t>I beseech you therefore, brethren, by the mercies of God, that ye present your bodies a living sacrifice, holy, acceptable unto God, </a:t>
            </a:r>
            <a:r>
              <a:rPr lang="en-US" sz="3100" i="1" dirty="0"/>
              <a:t>which is</a:t>
            </a:r>
            <a:r>
              <a:rPr lang="en-US" sz="3100" dirty="0"/>
              <a:t> your reasonable service. </a:t>
            </a:r>
            <a:r>
              <a:rPr lang="en-US" sz="3100" baseline="30000" dirty="0"/>
              <a:t>2 </a:t>
            </a:r>
            <a:r>
              <a:rPr lang="en-US" sz="3100" dirty="0"/>
              <a:t>And be not conformed to this world: but be ye transformed by the renewing of your mind, that ye may prove what </a:t>
            </a:r>
            <a:r>
              <a:rPr lang="en-US" sz="3100" i="1" dirty="0"/>
              <a:t>is</a:t>
            </a:r>
            <a:r>
              <a:rPr lang="en-US" sz="3100" dirty="0"/>
              <a:t> that good, and acceptable, and perfect, will of God.</a:t>
            </a:r>
            <a:endParaRPr lang="en-US" sz="3100" dirty="0"/>
          </a:p>
        </p:txBody>
      </p:sp>
      <p:sp>
        <p:nvSpPr>
          <p:cNvPr id="3" name="Title 2"/>
          <p:cNvSpPr>
            <a:spLocks noGrp="1"/>
          </p:cNvSpPr>
          <p:nvPr>
            <p:ph type="title"/>
          </p:nvPr>
        </p:nvSpPr>
        <p:spPr/>
        <p:txBody>
          <a:bodyPr>
            <a:normAutofit/>
          </a:bodyPr>
          <a:lstStyle/>
          <a:p>
            <a:r>
              <a:rPr lang="en-US" sz="5400" dirty="0" smtClean="0"/>
              <a:t>Romans 12:1-2</a:t>
            </a:r>
            <a:endParaRPr lang="en-US" sz="5400" dirty="0"/>
          </a:p>
        </p:txBody>
      </p:sp>
    </p:spTree>
    <p:extLst>
      <p:ext uri="{BB962C8B-B14F-4D97-AF65-F5344CB8AC3E}">
        <p14:creationId xmlns:p14="http://schemas.microsoft.com/office/powerpoint/2010/main" val="10590682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16 </a:t>
            </a:r>
            <a:r>
              <a:rPr lang="en-US" sz="4000" dirty="0"/>
              <a:t>So then because thou art lukewarm, and neither cold nor hot, I will </a:t>
            </a:r>
            <a:r>
              <a:rPr lang="en-US" sz="4000" dirty="0" err="1"/>
              <a:t>spue</a:t>
            </a:r>
            <a:r>
              <a:rPr lang="en-US" sz="4000" dirty="0"/>
              <a:t> thee out of my mouth.</a:t>
            </a:r>
            <a:endParaRPr lang="en-US" sz="4000" dirty="0"/>
          </a:p>
        </p:txBody>
      </p:sp>
      <p:sp>
        <p:nvSpPr>
          <p:cNvPr id="3" name="Title 2"/>
          <p:cNvSpPr>
            <a:spLocks noGrp="1"/>
          </p:cNvSpPr>
          <p:nvPr>
            <p:ph type="title"/>
          </p:nvPr>
        </p:nvSpPr>
        <p:spPr/>
        <p:txBody>
          <a:bodyPr>
            <a:normAutofit/>
          </a:bodyPr>
          <a:lstStyle/>
          <a:p>
            <a:r>
              <a:rPr lang="en-US" sz="5400" dirty="0" smtClean="0"/>
              <a:t>Revelation 3:16</a:t>
            </a:r>
            <a:endParaRPr lang="en-US" sz="5400" dirty="0"/>
          </a:p>
        </p:txBody>
      </p:sp>
    </p:spTree>
    <p:extLst>
      <p:ext uri="{BB962C8B-B14F-4D97-AF65-F5344CB8AC3E}">
        <p14:creationId xmlns:p14="http://schemas.microsoft.com/office/powerpoint/2010/main" val="1754783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15 </a:t>
            </a:r>
            <a:r>
              <a:rPr lang="en-US" sz="4000" dirty="0"/>
              <a:t>I know your works, that you are neither cold nor hot. I could wish you were cold or hot.</a:t>
            </a:r>
            <a:endParaRPr lang="en-US" sz="4000" dirty="0"/>
          </a:p>
        </p:txBody>
      </p:sp>
      <p:sp>
        <p:nvSpPr>
          <p:cNvPr id="3" name="Title 2"/>
          <p:cNvSpPr>
            <a:spLocks noGrp="1"/>
          </p:cNvSpPr>
          <p:nvPr>
            <p:ph type="title"/>
          </p:nvPr>
        </p:nvSpPr>
        <p:spPr/>
        <p:txBody>
          <a:bodyPr>
            <a:normAutofit/>
          </a:bodyPr>
          <a:lstStyle/>
          <a:p>
            <a:r>
              <a:rPr lang="en-US" sz="5400" dirty="0" smtClean="0"/>
              <a:t>Revelation 3:14-22</a:t>
            </a:r>
            <a:endParaRPr lang="en-US" sz="5400" dirty="0"/>
          </a:p>
        </p:txBody>
      </p:sp>
    </p:spTree>
    <p:extLst>
      <p:ext uri="{BB962C8B-B14F-4D97-AF65-F5344CB8AC3E}">
        <p14:creationId xmlns:p14="http://schemas.microsoft.com/office/powerpoint/2010/main" val="12090554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t>“</a:t>
            </a:r>
            <a:r>
              <a:rPr lang="en-US" sz="4400" i="1" dirty="0" smtClean="0"/>
              <a:t>Christ’s </a:t>
            </a:r>
            <a:r>
              <a:rPr lang="en-US" sz="4400" i="1" dirty="0"/>
              <a:t>forceful expression is one of disgust. He will utterly repudiate those whose attachment to Him is purely nominal and superficial.”</a:t>
            </a:r>
            <a:endParaRPr lang="en-US" sz="4400" dirty="0"/>
          </a:p>
          <a:p>
            <a:pPr marL="109728" indent="0">
              <a:buNone/>
            </a:pPr>
            <a:endParaRPr lang="en-US" dirty="0"/>
          </a:p>
        </p:txBody>
      </p:sp>
      <p:sp>
        <p:nvSpPr>
          <p:cNvPr id="3" name="Title 2"/>
          <p:cNvSpPr>
            <a:spLocks noGrp="1"/>
          </p:cNvSpPr>
          <p:nvPr>
            <p:ph type="title"/>
          </p:nvPr>
        </p:nvSpPr>
        <p:spPr/>
        <p:txBody>
          <a:bodyPr>
            <a:normAutofit/>
          </a:bodyPr>
          <a:lstStyle/>
          <a:p>
            <a:r>
              <a:rPr lang="en-US" sz="5400" dirty="0" smtClean="0"/>
              <a:t>John Stott:</a:t>
            </a:r>
            <a:endParaRPr lang="en-US" sz="5400" dirty="0"/>
          </a:p>
        </p:txBody>
      </p:sp>
    </p:spTree>
    <p:extLst>
      <p:ext uri="{BB962C8B-B14F-4D97-AF65-F5344CB8AC3E}">
        <p14:creationId xmlns:p14="http://schemas.microsoft.com/office/powerpoint/2010/main" val="3766641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000" dirty="0" smtClean="0"/>
              <a:t>Because </a:t>
            </a:r>
            <a:r>
              <a:rPr lang="en-US" sz="4000" dirty="0"/>
              <a:t>you say, 'I am rich, have become wealthy, and have need of nothing'—and do not know that you are wretched, miserable, poor, blind, and naked—</a:t>
            </a:r>
          </a:p>
          <a:p>
            <a:pPr marL="109728" indent="0">
              <a:buNone/>
            </a:pPr>
            <a:endParaRPr lang="en-US" dirty="0"/>
          </a:p>
        </p:txBody>
      </p:sp>
      <p:sp>
        <p:nvSpPr>
          <p:cNvPr id="3" name="Title 2"/>
          <p:cNvSpPr>
            <a:spLocks noGrp="1"/>
          </p:cNvSpPr>
          <p:nvPr>
            <p:ph type="title"/>
          </p:nvPr>
        </p:nvSpPr>
        <p:spPr/>
        <p:txBody>
          <a:bodyPr>
            <a:normAutofit/>
          </a:bodyPr>
          <a:lstStyle/>
          <a:p>
            <a:r>
              <a:rPr lang="en-US" sz="5400" dirty="0"/>
              <a:t>Revelation 3:17</a:t>
            </a:r>
          </a:p>
        </p:txBody>
      </p:sp>
    </p:spTree>
    <p:extLst>
      <p:ext uri="{BB962C8B-B14F-4D97-AF65-F5344CB8AC3E}">
        <p14:creationId xmlns:p14="http://schemas.microsoft.com/office/powerpoint/2010/main" val="17621978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lnSpc>
                <a:spcPct val="150000"/>
              </a:lnSpc>
            </a:pPr>
            <a:r>
              <a:rPr lang="en-US" sz="3200" b="1" dirty="0"/>
              <a:t>Self-sufficient</a:t>
            </a:r>
            <a:endParaRPr lang="en-US" sz="3200" dirty="0"/>
          </a:p>
          <a:p>
            <a:pPr lvl="0">
              <a:lnSpc>
                <a:spcPct val="150000"/>
              </a:lnSpc>
            </a:pPr>
            <a:r>
              <a:rPr lang="en-US" sz="3200" b="1" dirty="0"/>
              <a:t>Independent</a:t>
            </a:r>
            <a:endParaRPr lang="en-US" sz="3200" dirty="0"/>
          </a:p>
          <a:p>
            <a:pPr lvl="0">
              <a:lnSpc>
                <a:spcPct val="150000"/>
              </a:lnSpc>
            </a:pPr>
            <a:r>
              <a:rPr lang="en-US" sz="3200" b="1" dirty="0"/>
              <a:t>Self-centered</a:t>
            </a:r>
            <a:endParaRPr lang="en-US" sz="3200" dirty="0"/>
          </a:p>
          <a:p>
            <a:pPr lvl="0">
              <a:lnSpc>
                <a:spcPct val="150000"/>
              </a:lnSpc>
            </a:pPr>
            <a:r>
              <a:rPr lang="en-US" sz="3200" b="1" dirty="0"/>
              <a:t>Prideful</a:t>
            </a:r>
            <a:endParaRPr lang="en-US" sz="3200" dirty="0"/>
          </a:p>
          <a:p>
            <a:pPr lvl="0">
              <a:lnSpc>
                <a:spcPct val="150000"/>
              </a:lnSpc>
            </a:pPr>
            <a:r>
              <a:rPr lang="en-US" sz="3200" b="1" dirty="0"/>
              <a:t>Conceited</a:t>
            </a:r>
            <a:endParaRPr lang="en-US" sz="3200" dirty="0"/>
          </a:p>
          <a:p>
            <a:pPr lvl="0">
              <a:lnSpc>
                <a:spcPct val="150000"/>
              </a:lnSpc>
            </a:pPr>
            <a:r>
              <a:rPr lang="en-US" sz="3200" b="1" dirty="0"/>
              <a:t>Boastful</a:t>
            </a:r>
            <a:endParaRPr lang="en-US" sz="3200" dirty="0"/>
          </a:p>
          <a:p>
            <a:pPr marL="109728" indent="0">
              <a:buNone/>
            </a:pPr>
            <a:endParaRPr lang="en-US" dirty="0"/>
          </a:p>
        </p:txBody>
      </p:sp>
      <p:sp>
        <p:nvSpPr>
          <p:cNvPr id="3" name="Title 2"/>
          <p:cNvSpPr>
            <a:spLocks noGrp="1"/>
          </p:cNvSpPr>
          <p:nvPr>
            <p:ph type="title"/>
          </p:nvPr>
        </p:nvSpPr>
        <p:spPr/>
        <p:txBody>
          <a:bodyPr>
            <a:normAutofit/>
          </a:bodyPr>
          <a:lstStyle/>
          <a:p>
            <a:r>
              <a:rPr lang="en-US" dirty="0" smtClean="0"/>
              <a:t>The Church Became—</a:t>
            </a:r>
            <a:endParaRPr lang="en-US" dirty="0"/>
          </a:p>
        </p:txBody>
      </p:sp>
    </p:spTree>
    <p:extLst>
      <p:ext uri="{BB962C8B-B14F-4D97-AF65-F5344CB8AC3E}">
        <p14:creationId xmlns:p14="http://schemas.microsoft.com/office/powerpoint/2010/main" val="197838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16 </a:t>
            </a:r>
            <a:r>
              <a:rPr lang="en-US" sz="4000" dirty="0"/>
              <a:t>Be of the same mind toward one another. Do not set your mind on high things, but associate with the humble. Do not be wise in your own opinion.</a:t>
            </a:r>
            <a:endParaRPr lang="en-US" sz="4000" dirty="0"/>
          </a:p>
        </p:txBody>
      </p:sp>
      <p:sp>
        <p:nvSpPr>
          <p:cNvPr id="3" name="Title 2"/>
          <p:cNvSpPr>
            <a:spLocks noGrp="1"/>
          </p:cNvSpPr>
          <p:nvPr>
            <p:ph type="title"/>
          </p:nvPr>
        </p:nvSpPr>
        <p:spPr/>
        <p:txBody>
          <a:bodyPr>
            <a:normAutofit/>
          </a:bodyPr>
          <a:lstStyle/>
          <a:p>
            <a:r>
              <a:rPr lang="en-US" sz="5400" dirty="0" smtClean="0"/>
              <a:t>Romans 12:16</a:t>
            </a:r>
            <a:endParaRPr lang="en-US" sz="5400" dirty="0"/>
          </a:p>
        </p:txBody>
      </p:sp>
    </p:spTree>
    <p:extLst>
      <p:ext uri="{BB962C8B-B14F-4D97-AF65-F5344CB8AC3E}">
        <p14:creationId xmlns:p14="http://schemas.microsoft.com/office/powerpoint/2010/main" val="15348412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12 </a:t>
            </a:r>
            <a:r>
              <a:rPr lang="en-US" sz="4000" dirty="0"/>
              <a:t>Therefore let him who thinks he stands take heed lest he fall.</a:t>
            </a:r>
            <a:endParaRPr lang="en-US" sz="4000" dirty="0"/>
          </a:p>
        </p:txBody>
      </p:sp>
      <p:sp>
        <p:nvSpPr>
          <p:cNvPr id="3" name="Title 2"/>
          <p:cNvSpPr>
            <a:spLocks noGrp="1"/>
          </p:cNvSpPr>
          <p:nvPr>
            <p:ph type="title"/>
          </p:nvPr>
        </p:nvSpPr>
        <p:spPr/>
        <p:txBody>
          <a:bodyPr>
            <a:normAutofit/>
          </a:bodyPr>
          <a:lstStyle/>
          <a:p>
            <a:r>
              <a:rPr lang="en-US" sz="5400" dirty="0" smtClean="0"/>
              <a:t>1 Corinthians 10:12</a:t>
            </a:r>
            <a:endParaRPr lang="en-US" sz="5400" dirty="0"/>
          </a:p>
        </p:txBody>
      </p:sp>
    </p:spTree>
    <p:extLst>
      <p:ext uri="{BB962C8B-B14F-4D97-AF65-F5344CB8AC3E}">
        <p14:creationId xmlns:p14="http://schemas.microsoft.com/office/powerpoint/2010/main" val="34982352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800" baseline="30000" dirty="0" smtClean="0"/>
              <a:t>12 </a:t>
            </a:r>
            <a:r>
              <a:rPr lang="en-US" sz="3800" dirty="0" smtClean="0"/>
              <a:t>For we dare not class ourselves or compare ourselves with those who commend themselves. But they, measuring themselves by themselves, and comparing themselves among themselves, are not wise.</a:t>
            </a:r>
            <a:endParaRPr lang="en-US" sz="3800" dirty="0"/>
          </a:p>
        </p:txBody>
      </p:sp>
      <p:sp>
        <p:nvSpPr>
          <p:cNvPr id="3" name="Title 2"/>
          <p:cNvSpPr>
            <a:spLocks noGrp="1"/>
          </p:cNvSpPr>
          <p:nvPr>
            <p:ph type="title"/>
          </p:nvPr>
        </p:nvSpPr>
        <p:spPr/>
        <p:txBody>
          <a:bodyPr>
            <a:normAutofit/>
          </a:bodyPr>
          <a:lstStyle/>
          <a:p>
            <a:r>
              <a:rPr lang="en-US" sz="5400" dirty="0" smtClean="0"/>
              <a:t>2 Corinthians 10:12</a:t>
            </a:r>
            <a:endParaRPr lang="en-US" sz="5400" dirty="0"/>
          </a:p>
        </p:txBody>
      </p:sp>
    </p:spTree>
    <p:extLst>
      <p:ext uri="{BB962C8B-B14F-4D97-AF65-F5344CB8AC3E}">
        <p14:creationId xmlns:p14="http://schemas.microsoft.com/office/powerpoint/2010/main" val="21992298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3 </a:t>
            </a:r>
            <a:r>
              <a:rPr lang="en-US" sz="4000" dirty="0"/>
              <a:t>For if anyone thinks himself to be something, when he is nothing, he deceives himself.</a:t>
            </a:r>
            <a:endParaRPr lang="en-US" sz="4000" dirty="0"/>
          </a:p>
        </p:txBody>
      </p:sp>
      <p:sp>
        <p:nvSpPr>
          <p:cNvPr id="3" name="Title 2"/>
          <p:cNvSpPr>
            <a:spLocks noGrp="1"/>
          </p:cNvSpPr>
          <p:nvPr>
            <p:ph type="title"/>
          </p:nvPr>
        </p:nvSpPr>
        <p:spPr/>
        <p:txBody>
          <a:bodyPr>
            <a:normAutofit/>
          </a:bodyPr>
          <a:lstStyle/>
          <a:p>
            <a:r>
              <a:rPr lang="en-US" sz="5400" dirty="0" smtClean="0"/>
              <a:t>Galatians 6:3</a:t>
            </a:r>
            <a:endParaRPr lang="en-US" sz="5400" dirty="0"/>
          </a:p>
        </p:txBody>
      </p:sp>
    </p:spTree>
    <p:extLst>
      <p:ext uri="{BB962C8B-B14F-4D97-AF65-F5344CB8AC3E}">
        <p14:creationId xmlns:p14="http://schemas.microsoft.com/office/powerpoint/2010/main" val="34874569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7 </a:t>
            </a:r>
            <a:r>
              <a:rPr lang="en-US" sz="4000" dirty="0"/>
              <a:t>Do not be wise in your own eyes; Fear the Lord and depart from evil.</a:t>
            </a:r>
            <a:endParaRPr lang="en-US" sz="4000" dirty="0"/>
          </a:p>
        </p:txBody>
      </p:sp>
      <p:sp>
        <p:nvSpPr>
          <p:cNvPr id="3" name="Title 2"/>
          <p:cNvSpPr>
            <a:spLocks noGrp="1"/>
          </p:cNvSpPr>
          <p:nvPr>
            <p:ph type="title"/>
          </p:nvPr>
        </p:nvSpPr>
        <p:spPr/>
        <p:txBody>
          <a:bodyPr>
            <a:normAutofit/>
          </a:bodyPr>
          <a:lstStyle/>
          <a:p>
            <a:r>
              <a:rPr lang="en-US" sz="5400" dirty="0" smtClean="0"/>
              <a:t>Proverbs 3:7</a:t>
            </a:r>
            <a:endParaRPr lang="en-US" sz="5400" dirty="0"/>
          </a:p>
        </p:txBody>
      </p:sp>
    </p:spTree>
    <p:extLst>
      <p:ext uri="{BB962C8B-B14F-4D97-AF65-F5344CB8AC3E}">
        <p14:creationId xmlns:p14="http://schemas.microsoft.com/office/powerpoint/2010/main" val="600809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16 </a:t>
            </a:r>
            <a:r>
              <a:rPr lang="en-US" sz="4000" dirty="0"/>
              <a:t>So then, because you are lukewarm, and neither cold nor hot, I will vomit you out of My mouth.</a:t>
            </a:r>
            <a:endParaRPr lang="en-US" sz="4000" dirty="0"/>
          </a:p>
        </p:txBody>
      </p:sp>
      <p:sp>
        <p:nvSpPr>
          <p:cNvPr id="3" name="Title 2"/>
          <p:cNvSpPr>
            <a:spLocks noGrp="1"/>
          </p:cNvSpPr>
          <p:nvPr>
            <p:ph type="title"/>
          </p:nvPr>
        </p:nvSpPr>
        <p:spPr/>
        <p:txBody>
          <a:bodyPr>
            <a:normAutofit/>
          </a:bodyPr>
          <a:lstStyle/>
          <a:p>
            <a:r>
              <a:rPr lang="en-US" sz="5400" dirty="0" smtClean="0"/>
              <a:t>Revelation 3:14-22</a:t>
            </a:r>
            <a:endParaRPr lang="en-US" sz="5400" dirty="0"/>
          </a:p>
        </p:txBody>
      </p:sp>
    </p:spTree>
    <p:extLst>
      <p:ext uri="{BB962C8B-B14F-4D97-AF65-F5344CB8AC3E}">
        <p14:creationId xmlns:p14="http://schemas.microsoft.com/office/powerpoint/2010/main" val="3714395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17 </a:t>
            </a:r>
            <a:r>
              <a:rPr lang="en-US" sz="4000" dirty="0"/>
              <a:t>Because you say, 'I am rich, have become wealthy, and have need of nothing'—and do not know that you are wretched, miserable, poor, blind, and naked—</a:t>
            </a:r>
            <a:endParaRPr lang="en-US" sz="4000" dirty="0"/>
          </a:p>
        </p:txBody>
      </p:sp>
      <p:sp>
        <p:nvSpPr>
          <p:cNvPr id="3" name="Title 2"/>
          <p:cNvSpPr>
            <a:spLocks noGrp="1"/>
          </p:cNvSpPr>
          <p:nvPr>
            <p:ph type="title"/>
          </p:nvPr>
        </p:nvSpPr>
        <p:spPr/>
        <p:txBody>
          <a:bodyPr>
            <a:normAutofit/>
          </a:bodyPr>
          <a:lstStyle/>
          <a:p>
            <a:r>
              <a:rPr lang="en-US" sz="5400" dirty="0" smtClean="0"/>
              <a:t>Revelation 3:14-22</a:t>
            </a:r>
            <a:endParaRPr lang="en-US" sz="5400" dirty="0"/>
          </a:p>
        </p:txBody>
      </p:sp>
    </p:spTree>
    <p:extLst>
      <p:ext uri="{BB962C8B-B14F-4D97-AF65-F5344CB8AC3E}">
        <p14:creationId xmlns:p14="http://schemas.microsoft.com/office/powerpoint/2010/main" val="887092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aseline="30000" dirty="0"/>
              <a:t>18 </a:t>
            </a:r>
            <a:r>
              <a:rPr lang="en-US" sz="3600" dirty="0"/>
              <a:t>I counsel you to buy from Me gold refined in the fire, that you may be rich; and white garments, that you may be clothed, </a:t>
            </a:r>
            <a:r>
              <a:rPr lang="en-US" sz="3600" i="1" dirty="0"/>
              <a:t>that</a:t>
            </a:r>
            <a:r>
              <a:rPr lang="en-US" sz="3600" dirty="0"/>
              <a:t> the shame of your nakedness may not be revealed; and anoint your eyes with eye salve, that you may see. </a:t>
            </a:r>
            <a:endParaRPr lang="en-US" sz="3600" dirty="0"/>
          </a:p>
        </p:txBody>
      </p:sp>
      <p:sp>
        <p:nvSpPr>
          <p:cNvPr id="3" name="Title 2"/>
          <p:cNvSpPr>
            <a:spLocks noGrp="1"/>
          </p:cNvSpPr>
          <p:nvPr>
            <p:ph type="title"/>
          </p:nvPr>
        </p:nvSpPr>
        <p:spPr/>
        <p:txBody>
          <a:bodyPr>
            <a:normAutofit/>
          </a:bodyPr>
          <a:lstStyle/>
          <a:p>
            <a:r>
              <a:rPr lang="en-US" sz="5400" dirty="0" smtClean="0"/>
              <a:t>Revelation 3:14-22</a:t>
            </a:r>
            <a:endParaRPr lang="en-US" sz="5400" dirty="0"/>
          </a:p>
        </p:txBody>
      </p:sp>
    </p:spTree>
    <p:extLst>
      <p:ext uri="{BB962C8B-B14F-4D97-AF65-F5344CB8AC3E}">
        <p14:creationId xmlns:p14="http://schemas.microsoft.com/office/powerpoint/2010/main" val="4138980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19 </a:t>
            </a:r>
            <a:r>
              <a:rPr lang="en-US" sz="4000" dirty="0"/>
              <a:t>As many as I love, I rebuke and chasten. Therefore be zealous and repent.</a:t>
            </a:r>
            <a:endParaRPr lang="en-US" sz="4000" dirty="0"/>
          </a:p>
        </p:txBody>
      </p:sp>
      <p:sp>
        <p:nvSpPr>
          <p:cNvPr id="3" name="Title 2"/>
          <p:cNvSpPr>
            <a:spLocks noGrp="1"/>
          </p:cNvSpPr>
          <p:nvPr>
            <p:ph type="title"/>
          </p:nvPr>
        </p:nvSpPr>
        <p:spPr/>
        <p:txBody>
          <a:bodyPr>
            <a:normAutofit/>
          </a:bodyPr>
          <a:lstStyle/>
          <a:p>
            <a:r>
              <a:rPr lang="en-US" sz="5400" dirty="0" smtClean="0"/>
              <a:t>Revelation 3:14-22</a:t>
            </a:r>
            <a:endParaRPr lang="en-US" sz="5400" dirty="0"/>
          </a:p>
        </p:txBody>
      </p:sp>
    </p:spTree>
    <p:extLst>
      <p:ext uri="{BB962C8B-B14F-4D97-AF65-F5344CB8AC3E}">
        <p14:creationId xmlns:p14="http://schemas.microsoft.com/office/powerpoint/2010/main" val="2912218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20 </a:t>
            </a:r>
            <a:r>
              <a:rPr lang="en-US" sz="4000" dirty="0"/>
              <a:t>Behold, I stand at the door and knock. If anyone hears My voice and opens the door, I will come in to him and dine with him, and he with Me.</a:t>
            </a:r>
            <a:endParaRPr lang="en-US" sz="4000" dirty="0"/>
          </a:p>
        </p:txBody>
      </p:sp>
      <p:sp>
        <p:nvSpPr>
          <p:cNvPr id="3" name="Title 2"/>
          <p:cNvSpPr>
            <a:spLocks noGrp="1"/>
          </p:cNvSpPr>
          <p:nvPr>
            <p:ph type="title"/>
          </p:nvPr>
        </p:nvSpPr>
        <p:spPr/>
        <p:txBody>
          <a:bodyPr>
            <a:normAutofit/>
          </a:bodyPr>
          <a:lstStyle/>
          <a:p>
            <a:r>
              <a:rPr lang="en-US" sz="5400" dirty="0" smtClean="0"/>
              <a:t>Revelation 3:14-22</a:t>
            </a:r>
            <a:endParaRPr lang="en-US" sz="5400" dirty="0"/>
          </a:p>
        </p:txBody>
      </p:sp>
    </p:spTree>
    <p:extLst>
      <p:ext uri="{BB962C8B-B14F-4D97-AF65-F5344CB8AC3E}">
        <p14:creationId xmlns:p14="http://schemas.microsoft.com/office/powerpoint/2010/main" val="1715593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21 </a:t>
            </a:r>
            <a:r>
              <a:rPr lang="en-US" sz="4000" dirty="0"/>
              <a:t>To him who overcomes I will grant to sit with Me on My throne, as I also overcame and sat down with My Father on His throne.</a:t>
            </a:r>
            <a:endParaRPr lang="en-US" sz="4000" dirty="0"/>
          </a:p>
        </p:txBody>
      </p:sp>
      <p:sp>
        <p:nvSpPr>
          <p:cNvPr id="3" name="Title 2"/>
          <p:cNvSpPr>
            <a:spLocks noGrp="1"/>
          </p:cNvSpPr>
          <p:nvPr>
            <p:ph type="title"/>
          </p:nvPr>
        </p:nvSpPr>
        <p:spPr/>
        <p:txBody>
          <a:bodyPr>
            <a:normAutofit/>
          </a:bodyPr>
          <a:lstStyle/>
          <a:p>
            <a:r>
              <a:rPr lang="en-US" sz="5400" dirty="0" smtClean="0"/>
              <a:t>Revelation 3:14-22</a:t>
            </a:r>
            <a:endParaRPr lang="en-US" sz="5400" dirty="0"/>
          </a:p>
        </p:txBody>
      </p:sp>
    </p:spTree>
    <p:extLst>
      <p:ext uri="{BB962C8B-B14F-4D97-AF65-F5344CB8AC3E}">
        <p14:creationId xmlns:p14="http://schemas.microsoft.com/office/powerpoint/2010/main" val="1736384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201</TotalTime>
  <Words>1211</Words>
  <Application>Microsoft Office PowerPoint</Application>
  <PresentationFormat>On-screen Show (4:3)</PresentationFormat>
  <Paragraphs>88</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Concourse</vt:lpstr>
      <vt:lpstr>The Letter to the Church of Laodicea</vt:lpstr>
      <vt:lpstr>Revelation 3:14-22</vt:lpstr>
      <vt:lpstr>Revelation 3:14-22</vt:lpstr>
      <vt:lpstr>Revelation 3:14-22</vt:lpstr>
      <vt:lpstr>Revelation 3:14-22</vt:lpstr>
      <vt:lpstr>Revelation 3:14-22</vt:lpstr>
      <vt:lpstr>Revelation 3:14-22</vt:lpstr>
      <vt:lpstr>Revelation 3:14-22</vt:lpstr>
      <vt:lpstr>Revelation 3:14-22</vt:lpstr>
      <vt:lpstr>Revelation 3:14-22</vt:lpstr>
      <vt:lpstr>PowerPoint Presentation</vt:lpstr>
      <vt:lpstr>PowerPoint Presentation</vt:lpstr>
      <vt:lpstr>Revelation 2-3</vt:lpstr>
      <vt:lpstr>2 Timothy 3:5</vt:lpstr>
      <vt:lpstr>“Laodicea”</vt:lpstr>
      <vt:lpstr>2 Timothy 4:2-4</vt:lpstr>
      <vt:lpstr>Vox Populi, Vox Dei</vt:lpstr>
      <vt:lpstr>PowerPoint Presentation</vt:lpstr>
      <vt:lpstr>Destination: Laodicea</vt:lpstr>
      <vt:lpstr>Colossians 4:12-13</vt:lpstr>
      <vt:lpstr>Description: Jesus</vt:lpstr>
      <vt:lpstr>2 Corinthians 1:20</vt:lpstr>
      <vt:lpstr>John 1:1-3</vt:lpstr>
      <vt:lpstr>Condemnation</vt:lpstr>
      <vt:lpstr>Cold or Hot?</vt:lpstr>
      <vt:lpstr>PowerPoint Presentation</vt:lpstr>
      <vt:lpstr>Luke 9:23</vt:lpstr>
      <vt:lpstr>Romans 12:1-2</vt:lpstr>
      <vt:lpstr>Revelation 3:16</vt:lpstr>
      <vt:lpstr>John Stott:</vt:lpstr>
      <vt:lpstr>Revelation 3:17</vt:lpstr>
      <vt:lpstr>The Church Became—</vt:lpstr>
      <vt:lpstr>Romans 12:16</vt:lpstr>
      <vt:lpstr>1 Corinthians 10:12</vt:lpstr>
      <vt:lpstr>2 Corinthians 10:12</vt:lpstr>
      <vt:lpstr>Galatians 6:3</vt:lpstr>
      <vt:lpstr>Proverbs 3:7</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Letter to the Church of Laodicea</dc:title>
  <dc:creator>Carlos Flores</dc:creator>
  <cp:lastModifiedBy>Carlos Flores</cp:lastModifiedBy>
  <cp:revision>14</cp:revision>
  <dcterms:created xsi:type="dcterms:W3CDTF">2013-02-13T21:24:12Z</dcterms:created>
  <dcterms:modified xsi:type="dcterms:W3CDTF">2013-02-14T00:45:51Z</dcterms:modified>
</cp:coreProperties>
</file>