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0" r:id="rId6"/>
    <p:sldId id="261" r:id="rId7"/>
    <p:sldId id="262" r:id="rId8"/>
    <p:sldId id="263" r:id="rId9"/>
    <p:sldId id="264" r:id="rId10"/>
    <p:sldId id="266" r:id="rId11"/>
    <p:sldId id="265" r:id="rId12"/>
    <p:sldId id="267" r:id="rId13"/>
    <p:sldId id="269" r:id="rId14"/>
    <p:sldId id="270" r:id="rId15"/>
    <p:sldId id="271" r:id="rId16"/>
    <p:sldId id="272" r:id="rId17"/>
    <p:sldId id="268"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3" r:id="rId38"/>
    <p:sldId id="294" r:id="rId39"/>
    <p:sldId id="295" r:id="rId40"/>
    <p:sldId id="296" r:id="rId41"/>
    <p:sldId id="297" r:id="rId42"/>
    <p:sldId id="298" r:id="rId43"/>
    <p:sldId id="299" r:id="rId44"/>
    <p:sldId id="29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10/22/2014</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10/22/2014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10/22/2014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10/22/2014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10/22/2014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10/22/2014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10/22/2014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10/22/2014</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10/22/2014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10/22/2014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10/22/2014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10/22/2014</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91600" cy="2301240"/>
          </a:xfrm>
        </p:spPr>
        <p:txBody>
          <a:bodyPr>
            <a:noAutofit/>
          </a:bodyPr>
          <a:lstStyle/>
          <a:p>
            <a:r>
              <a:rPr lang="en-US" sz="8000" dirty="0" smtClean="0"/>
              <a:t>Revelation 22:11-21</a:t>
            </a:r>
            <a:endParaRPr lang="en-US" sz="8000" dirty="0"/>
          </a:p>
        </p:txBody>
      </p:sp>
      <p:sp>
        <p:nvSpPr>
          <p:cNvPr id="3" name="Subtitle 2"/>
          <p:cNvSpPr>
            <a:spLocks noGrp="1"/>
          </p:cNvSpPr>
          <p:nvPr>
            <p:ph type="subTitle" idx="1"/>
          </p:nvPr>
        </p:nvSpPr>
        <p:spPr>
          <a:xfrm>
            <a:off x="76200" y="1544812"/>
            <a:ext cx="8991600" cy="1752600"/>
          </a:xfrm>
        </p:spPr>
        <p:txBody>
          <a:bodyPr>
            <a:noAutofit/>
          </a:bodyPr>
          <a:lstStyle/>
          <a:p>
            <a:r>
              <a:rPr lang="en-US" sz="5600" b="1" dirty="0" smtClean="0">
                <a:effectLst>
                  <a:outerShdw blurRad="38100" dist="38100" dir="2700000" algn="tl">
                    <a:srgbClr val="000000">
                      <a:alpha val="43137"/>
                    </a:srgbClr>
                  </a:outerShdw>
                </a:effectLst>
              </a:rPr>
              <a:t>October 22, 2014</a:t>
            </a:r>
          </a:p>
          <a:p>
            <a:r>
              <a:rPr lang="en-US" sz="5600" b="1" dirty="0" smtClean="0">
                <a:effectLst>
                  <a:outerShdw blurRad="38100" dist="38100" dir="2700000" algn="tl">
                    <a:srgbClr val="000000">
                      <a:alpha val="43137"/>
                    </a:srgbClr>
                  </a:outerShdw>
                </a:effectLst>
              </a:rPr>
              <a:t>Calvary Chapel of El Paso</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4949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Revelation 22:11</a:t>
            </a:r>
            <a:endParaRPr lang="en-US" sz="7200" dirty="0"/>
          </a:p>
        </p:txBody>
      </p:sp>
      <p:sp>
        <p:nvSpPr>
          <p:cNvPr id="3" name="Content Placeholder 2"/>
          <p:cNvSpPr>
            <a:spLocks noGrp="1"/>
          </p:cNvSpPr>
          <p:nvPr>
            <p:ph idx="1"/>
          </p:nvPr>
        </p:nvSpPr>
        <p:spPr>
          <a:xfrm>
            <a:off x="-21771" y="990600"/>
            <a:ext cx="9067800" cy="5791200"/>
          </a:xfrm>
        </p:spPr>
        <p:txBody>
          <a:bodyPr>
            <a:noAutofit/>
          </a:bodyPr>
          <a:lstStyle/>
          <a:p>
            <a:pPr marL="36576" indent="0" algn="just">
              <a:buNone/>
            </a:pPr>
            <a:r>
              <a:rPr lang="en-US" sz="5400" b="1" dirty="0">
                <a:effectLst>
                  <a:outerShdw blurRad="38100" dist="38100" dir="2700000" algn="tl">
                    <a:srgbClr val="000000">
                      <a:alpha val="43137"/>
                    </a:srgbClr>
                  </a:outerShdw>
                </a:effectLst>
              </a:rPr>
              <a:t>He who is unjust, let him be unjust still; he who is filthy, let him be filthy still; he who is righteous, let him be righteous still; he who is holy, let him be holy still."</a:t>
            </a:r>
          </a:p>
        </p:txBody>
      </p:sp>
    </p:spTree>
    <p:extLst>
      <p:ext uri="{BB962C8B-B14F-4D97-AF65-F5344CB8AC3E}">
        <p14:creationId xmlns:p14="http://schemas.microsoft.com/office/powerpoint/2010/main" val="3643929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51:5</a:t>
            </a:r>
            <a:endParaRPr lang="en-US" sz="7200" dirty="0"/>
          </a:p>
        </p:txBody>
      </p:sp>
      <p:sp>
        <p:nvSpPr>
          <p:cNvPr id="3" name="Content Placeholder 2"/>
          <p:cNvSpPr>
            <a:spLocks noGrp="1"/>
          </p:cNvSpPr>
          <p:nvPr>
            <p:ph idx="1"/>
          </p:nvPr>
        </p:nvSpPr>
        <p:spPr>
          <a:xfrm>
            <a:off x="10886" y="1600200"/>
            <a:ext cx="9056914"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Behold, I was brought forth in iniquity, And in sin my mother conceived 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8300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9743" y="1447800"/>
            <a:ext cx="8871857" cy="5181600"/>
          </a:xfrm>
        </p:spPr>
        <p:txBody>
          <a:bodyPr>
            <a:normAutofit/>
          </a:bodyPr>
          <a:lstStyle/>
          <a:p>
            <a:pPr marL="36576" indent="0" algn="ctr">
              <a:buNone/>
            </a:pPr>
            <a:r>
              <a:rPr lang="en-US" sz="7200" b="1" dirty="0" smtClean="0">
                <a:effectLst>
                  <a:outerShdw blurRad="38100" dist="38100" dir="2700000" algn="tl">
                    <a:srgbClr val="000000">
                      <a:alpha val="43137"/>
                    </a:srgbClr>
                  </a:outerShdw>
                </a:effectLst>
              </a:rPr>
              <a:t>The Finished Work Of Christ Resolves Where We Will Always Be!</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8279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22:12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behold, I am coming quickly, and My reward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with Me, to give to every one according to his work.</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5255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22:13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I am the Alpha and the Omega, </a:t>
            </a:r>
            <a:r>
              <a:rPr lang="en-US" sz="5400" b="1" i="1" dirty="0">
                <a:effectLst>
                  <a:outerShdw blurRad="38100" dist="38100" dir="2700000" algn="tl">
                    <a:srgbClr val="000000">
                      <a:alpha val="43137"/>
                    </a:srgbClr>
                  </a:outerShdw>
                </a:effectLst>
              </a:rPr>
              <a:t>the</a:t>
            </a:r>
            <a:r>
              <a:rPr lang="en-US" sz="5400" b="1" dirty="0">
                <a:effectLst>
                  <a:outerShdw blurRad="38100" dist="38100" dir="2700000" algn="tl">
                    <a:srgbClr val="000000">
                      <a:alpha val="43137"/>
                    </a:srgbClr>
                  </a:outerShdw>
                </a:effectLst>
              </a:rPr>
              <a:t> Beginning and </a:t>
            </a:r>
            <a:r>
              <a:rPr lang="en-US" sz="5400" b="1" i="1" dirty="0">
                <a:effectLst>
                  <a:outerShdw blurRad="38100" dist="38100" dir="2700000" algn="tl">
                    <a:srgbClr val="000000">
                      <a:alpha val="43137"/>
                    </a:srgbClr>
                  </a:outerShdw>
                </a:effectLst>
              </a:rPr>
              <a:t>the</a:t>
            </a:r>
            <a:r>
              <a:rPr lang="en-US" sz="5400" b="1" dirty="0">
                <a:effectLst>
                  <a:outerShdw blurRad="38100" dist="38100" dir="2700000" algn="tl">
                    <a:srgbClr val="000000">
                      <a:alpha val="43137"/>
                    </a:srgbClr>
                  </a:outerShdw>
                </a:effectLst>
              </a:rPr>
              <a:t> End, the First and the Last."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8375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22:14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Blessed </a:t>
            </a:r>
            <a:r>
              <a:rPr lang="en-US" sz="5400" b="1" i="1" dirty="0">
                <a:effectLst>
                  <a:outerShdw blurRad="38100" dist="38100" dir="2700000" algn="tl">
                    <a:srgbClr val="000000">
                      <a:alpha val="43137"/>
                    </a:srgbClr>
                  </a:outerShdw>
                </a:effectLst>
              </a:rPr>
              <a:t>are</a:t>
            </a:r>
            <a:r>
              <a:rPr lang="en-US" sz="5400" b="1" dirty="0">
                <a:effectLst>
                  <a:outerShdw blurRad="38100" dist="38100" dir="2700000" algn="tl">
                    <a:srgbClr val="000000">
                      <a:alpha val="43137"/>
                    </a:srgbClr>
                  </a:outerShdw>
                </a:effectLst>
              </a:rPr>
              <a:t> those who do His commandments, that they may have the right to the tree of life, and may enter through the gates into the city.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6879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22:15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But outside </a:t>
            </a:r>
            <a:r>
              <a:rPr lang="en-US" sz="5400" b="1" i="1" dirty="0">
                <a:effectLst>
                  <a:outerShdw blurRad="38100" dist="38100" dir="2700000" algn="tl">
                    <a:srgbClr val="000000">
                      <a:alpha val="43137"/>
                    </a:srgbClr>
                  </a:outerShdw>
                </a:effectLst>
              </a:rPr>
              <a:t>are</a:t>
            </a:r>
            <a:r>
              <a:rPr lang="en-US" sz="5400" b="1" dirty="0">
                <a:effectLst>
                  <a:outerShdw blurRad="38100" dist="38100" dir="2700000" algn="tl">
                    <a:srgbClr val="000000">
                      <a:alpha val="43137"/>
                    </a:srgbClr>
                  </a:outerShdw>
                </a:effectLst>
              </a:rPr>
              <a:t> dogs and sorcerers and sexually immoral and murderers and idolaters, and whoever loves and practices a lie.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824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7:34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You will seek Me and not find </a:t>
            </a:r>
            <a:r>
              <a:rPr lang="en-US" sz="5400" b="1" i="1" dirty="0">
                <a:effectLst>
                  <a:outerShdw blurRad="38100" dist="38100" dir="2700000" algn="tl">
                    <a:srgbClr val="000000">
                      <a:alpha val="43137"/>
                    </a:srgbClr>
                  </a:outerShdw>
                </a:effectLst>
              </a:rPr>
              <a:t>Me,</a:t>
            </a:r>
            <a:r>
              <a:rPr lang="en-US" sz="5400" b="1" dirty="0">
                <a:effectLst>
                  <a:outerShdw blurRad="38100" dist="38100" dir="2700000" algn="tl">
                    <a:srgbClr val="000000">
                      <a:alpha val="43137"/>
                    </a:srgbClr>
                  </a:outerShdw>
                </a:effectLst>
              </a:rPr>
              <a:t> and </a:t>
            </a:r>
            <a:r>
              <a:rPr lang="en-US" sz="5400" b="1" i="1" u="sng" dirty="0">
                <a:effectLst>
                  <a:outerShdw blurRad="38100" dist="38100" dir="2700000" algn="tl">
                    <a:srgbClr val="000000">
                      <a:alpha val="43137"/>
                    </a:srgbClr>
                  </a:outerShdw>
                </a:effectLst>
              </a:rPr>
              <a:t>where I am you cannot come</a:t>
            </a:r>
            <a:r>
              <a:rPr lang="en-US" sz="5400" b="1" dirty="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5468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Philippians 1:21</a:t>
            </a:r>
            <a:endParaRPr lang="en-US" sz="7200" dirty="0"/>
          </a:p>
        </p:txBody>
      </p:sp>
      <p:sp>
        <p:nvSpPr>
          <p:cNvPr id="3" name="Content Placeholder 2"/>
          <p:cNvSpPr>
            <a:spLocks noGrp="1"/>
          </p:cNvSpPr>
          <p:nvPr>
            <p:ph idx="1"/>
          </p:nvPr>
        </p:nvSpPr>
        <p:spPr>
          <a:xfrm>
            <a:off x="10886" y="1600200"/>
            <a:ext cx="9056914"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For to me, to live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Christ, and to die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gain.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4822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Philippians 1:22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But if </a:t>
            </a:r>
            <a:r>
              <a:rPr lang="en-US" sz="5400" b="1" i="1" dirty="0">
                <a:effectLst>
                  <a:outerShdw blurRad="38100" dist="38100" dir="2700000" algn="tl">
                    <a:srgbClr val="000000">
                      <a:alpha val="43137"/>
                    </a:srgbClr>
                  </a:outerShdw>
                </a:effectLst>
              </a:rPr>
              <a:t>I</a:t>
            </a:r>
            <a:r>
              <a:rPr lang="en-US" sz="5400" b="1" dirty="0">
                <a:effectLst>
                  <a:outerShdw blurRad="38100" dist="38100" dir="2700000" algn="tl">
                    <a:srgbClr val="000000">
                      <a:alpha val="43137"/>
                    </a:srgbClr>
                  </a:outerShdw>
                </a:effectLst>
              </a:rPr>
              <a:t> live on in the flesh, this </a:t>
            </a:r>
            <a:r>
              <a:rPr lang="en-US" sz="5400" b="1" i="1" dirty="0">
                <a:effectLst>
                  <a:outerShdw blurRad="38100" dist="38100" dir="2700000" algn="tl">
                    <a:srgbClr val="000000">
                      <a:alpha val="43137"/>
                    </a:srgbClr>
                  </a:outerShdw>
                </a:effectLst>
              </a:rPr>
              <a:t>will mean</a:t>
            </a:r>
            <a:r>
              <a:rPr lang="en-US" sz="5400" b="1" dirty="0">
                <a:effectLst>
                  <a:outerShdw blurRad="38100" dist="38100" dir="2700000" algn="tl">
                    <a:srgbClr val="000000">
                      <a:alpha val="43137"/>
                    </a:srgbClr>
                  </a:outerShdw>
                </a:effectLst>
              </a:rPr>
              <a:t> fruit from </a:t>
            </a:r>
            <a:r>
              <a:rPr lang="en-US" sz="5400" b="1" i="1" dirty="0">
                <a:effectLst>
                  <a:outerShdw blurRad="38100" dist="38100" dir="2700000" algn="tl">
                    <a:srgbClr val="000000">
                      <a:alpha val="43137"/>
                    </a:srgbClr>
                  </a:outerShdw>
                </a:effectLst>
              </a:rPr>
              <a:t>my</a:t>
            </a:r>
            <a:r>
              <a:rPr lang="en-US" sz="5400" b="1" dirty="0">
                <a:effectLst>
                  <a:outerShdw blurRad="38100" dist="38100" dir="2700000" algn="tl">
                    <a:srgbClr val="000000">
                      <a:alpha val="43137"/>
                    </a:srgbClr>
                  </a:outerShdw>
                </a:effectLst>
              </a:rPr>
              <a:t> labor; yet what I shall choose I cannot tell.</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7271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22:10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he said to me, "Do not seal the words of the prophecy of this book, for the time is at hand.</a:t>
            </a:r>
          </a:p>
        </p:txBody>
      </p:sp>
    </p:spTree>
    <p:extLst>
      <p:ext uri="{BB962C8B-B14F-4D97-AF65-F5344CB8AC3E}">
        <p14:creationId xmlns:p14="http://schemas.microsoft.com/office/powerpoint/2010/main" val="3967633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Philippians 1:23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For I am hard pressed between the two, having a desire </a:t>
            </a:r>
            <a:r>
              <a:rPr lang="en-US" sz="5400" b="1" i="1" u="sng" dirty="0">
                <a:effectLst>
                  <a:outerShdw blurRad="38100" dist="38100" dir="2700000" algn="tl">
                    <a:srgbClr val="000000">
                      <a:alpha val="43137"/>
                    </a:srgbClr>
                  </a:outerShdw>
                </a:effectLst>
              </a:rPr>
              <a:t>to depart and be with Christ</a:t>
            </a:r>
            <a:r>
              <a:rPr lang="en-US" sz="5400" b="1" dirty="0">
                <a:effectLst>
                  <a:outerShdw blurRad="38100" dist="38100" dir="2700000" algn="tl">
                    <a:srgbClr val="000000">
                      <a:alpha val="43137"/>
                    </a:srgbClr>
                  </a:outerShdw>
                </a:effectLst>
              </a:rPr>
              <a:t>, </a:t>
            </a:r>
            <a:r>
              <a:rPr lang="en-US" sz="5400" b="1" i="1" dirty="0">
                <a:effectLst>
                  <a:outerShdw blurRad="38100" dist="38100" dir="2700000" algn="tl">
                    <a:srgbClr val="000000">
                      <a:alpha val="43137"/>
                    </a:srgbClr>
                  </a:outerShdw>
                </a:effectLst>
              </a:rPr>
              <a:t>which is</a:t>
            </a:r>
            <a:r>
              <a:rPr lang="en-US" sz="5400" b="1" dirty="0">
                <a:effectLst>
                  <a:outerShdw blurRad="38100" dist="38100" dir="2700000" algn="tl">
                    <a:srgbClr val="000000">
                      <a:alpha val="43137"/>
                    </a:srgbClr>
                  </a:outerShdw>
                </a:effectLst>
              </a:rPr>
              <a:t> far better.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7959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Isaiah 62:11</a:t>
            </a:r>
            <a:endParaRPr lang="en-US" sz="7200" dirty="0"/>
          </a:p>
        </p:txBody>
      </p:sp>
      <p:sp>
        <p:nvSpPr>
          <p:cNvPr id="3" name="Content Placeholder 2"/>
          <p:cNvSpPr>
            <a:spLocks noGrp="1"/>
          </p:cNvSpPr>
          <p:nvPr>
            <p:ph idx="1"/>
          </p:nvPr>
        </p:nvSpPr>
        <p:spPr>
          <a:xfrm>
            <a:off x="0" y="1066800"/>
            <a:ext cx="9067800" cy="5867400"/>
          </a:xfrm>
        </p:spPr>
        <p:txBody>
          <a:bodyPr>
            <a:noAutofit/>
          </a:bodyPr>
          <a:lstStyle/>
          <a:p>
            <a:pPr marL="36576" indent="0" algn="just">
              <a:buNone/>
            </a:pPr>
            <a:r>
              <a:rPr lang="en-US" sz="5100" b="1" dirty="0">
                <a:effectLst>
                  <a:outerShdw blurRad="38100" dist="38100" dir="2700000" algn="tl">
                    <a:srgbClr val="000000">
                      <a:alpha val="43137"/>
                    </a:srgbClr>
                  </a:outerShdw>
                </a:effectLst>
              </a:rPr>
              <a:t>Indeed the LORD has proclaimed To the end of the world: "Say to the daughter of Zion, 'Surely your salvation is coming; Behold, His reward </a:t>
            </a:r>
            <a:r>
              <a:rPr lang="en-US" sz="5100" b="1" i="1" dirty="0">
                <a:effectLst>
                  <a:outerShdw blurRad="38100" dist="38100" dir="2700000" algn="tl">
                    <a:srgbClr val="000000">
                      <a:alpha val="43137"/>
                    </a:srgbClr>
                  </a:outerShdw>
                </a:effectLst>
              </a:rPr>
              <a:t>is</a:t>
            </a:r>
            <a:r>
              <a:rPr lang="en-US" sz="5100" b="1" dirty="0">
                <a:effectLst>
                  <a:outerShdw blurRad="38100" dist="38100" dir="2700000" algn="tl">
                    <a:srgbClr val="000000">
                      <a:alpha val="43137"/>
                    </a:srgbClr>
                  </a:outerShdw>
                </a:effectLst>
              </a:rPr>
              <a:t> with Him, And His work before Him.'"</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7569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16:22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So it was that the beggar died, and was carried by the angels to Abraham's bosom. The rich man also died and was buried.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5984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16:23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being in torments in Hades, he lifted up his eyes and saw Abraham afar off, and Lazarus in his bosom.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5765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600200"/>
            <a:ext cx="8991600" cy="5257800"/>
          </a:xfrm>
        </p:spPr>
        <p:txBody>
          <a:bodyPr>
            <a:normAutofit/>
          </a:bodyPr>
          <a:lstStyle/>
          <a:p>
            <a:pPr marL="36576" indent="0" algn="ctr">
              <a:buNone/>
            </a:pPr>
            <a:r>
              <a:rPr lang="en-US" sz="7200" b="1" dirty="0">
                <a:effectLst>
                  <a:outerShdw blurRad="38100" dist="38100" dir="2700000" algn="tl">
                    <a:srgbClr val="000000">
                      <a:alpha val="43137"/>
                    </a:srgbClr>
                  </a:outerShdw>
                </a:effectLst>
              </a:rPr>
              <a:t>The Finished Work of Christ Resolves Whose We Will Always Be!</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2879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22:16</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lgn="just">
              <a:buNone/>
            </a:pPr>
            <a:r>
              <a:rPr lang="en-US" sz="5200" b="1" dirty="0">
                <a:effectLst>
                  <a:outerShdw blurRad="38100" dist="38100" dir="2700000" algn="tl">
                    <a:srgbClr val="000000">
                      <a:alpha val="43137"/>
                    </a:srgbClr>
                  </a:outerShdw>
                </a:effectLst>
              </a:rPr>
              <a:t>"I, Jesus, have sent My angel to testify to you these things in the churches. I am the Root and the Offspring of David, the Bright and Morning Star."</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0345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22:17</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lgn="just">
              <a:buNone/>
            </a:pPr>
            <a:r>
              <a:rPr lang="en-US" sz="5100" b="1" dirty="0">
                <a:effectLst>
                  <a:outerShdw blurRad="38100" dist="38100" dir="2700000" algn="tl">
                    <a:srgbClr val="000000">
                      <a:alpha val="43137"/>
                    </a:srgbClr>
                  </a:outerShdw>
                </a:effectLst>
              </a:rPr>
              <a:t>And the Spirit and the bride say, "Come!" And let him who hears say, "Come!" And let him who thirsts come. Whoever desires, let him take the water of life freely.</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8363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7:1</a:t>
            </a:r>
            <a:endParaRPr lang="en-US" sz="7200" dirty="0"/>
          </a:p>
        </p:txBody>
      </p:sp>
      <p:sp>
        <p:nvSpPr>
          <p:cNvPr id="3" name="Content Placeholder 2"/>
          <p:cNvSpPr>
            <a:spLocks noGrp="1"/>
          </p:cNvSpPr>
          <p:nvPr>
            <p:ph idx="1"/>
          </p:nvPr>
        </p:nvSpPr>
        <p:spPr>
          <a:xfrm>
            <a:off x="10886" y="1600200"/>
            <a:ext cx="9056914" cy="5257800"/>
          </a:xfrm>
        </p:spPr>
        <p:txBody>
          <a:bodyPr>
            <a:noAutofit/>
          </a:bodyPr>
          <a:lstStyle/>
          <a:p>
            <a:pPr marL="36576" indent="0" algn="just">
              <a:buNone/>
            </a:pPr>
            <a:r>
              <a:rPr lang="en-US" sz="5200" b="1" dirty="0">
                <a:effectLst>
                  <a:outerShdw blurRad="38100" dist="38100" dir="2700000" algn="tl">
                    <a:srgbClr val="000000">
                      <a:alpha val="43137"/>
                    </a:srgbClr>
                  </a:outerShdw>
                </a:effectLst>
              </a:rPr>
              <a:t>Then the LORD said to Noah, "</a:t>
            </a:r>
            <a:r>
              <a:rPr lang="en-US" sz="5200" b="1" i="1" u="sng" dirty="0">
                <a:effectLst>
                  <a:outerShdw blurRad="38100" dist="38100" dir="2700000" algn="tl">
                    <a:srgbClr val="000000">
                      <a:alpha val="43137"/>
                    </a:srgbClr>
                  </a:outerShdw>
                </a:effectLst>
              </a:rPr>
              <a:t>Come</a:t>
            </a:r>
            <a:r>
              <a:rPr lang="en-US" sz="5200" b="1" dirty="0">
                <a:effectLst>
                  <a:outerShdw blurRad="38100" dist="38100" dir="2700000" algn="tl">
                    <a:srgbClr val="000000">
                      <a:alpha val="43137"/>
                    </a:srgbClr>
                  </a:outerShdw>
                </a:effectLst>
              </a:rPr>
              <a:t> into the ark, you and all your household, because I have seen </a:t>
            </a:r>
            <a:r>
              <a:rPr lang="en-US" sz="5200" b="1" i="1" dirty="0">
                <a:effectLst>
                  <a:outerShdw blurRad="38100" dist="38100" dir="2700000" algn="tl">
                    <a:srgbClr val="000000">
                      <a:alpha val="43137"/>
                    </a:srgbClr>
                  </a:outerShdw>
                </a:effectLst>
              </a:rPr>
              <a:t>that</a:t>
            </a:r>
            <a:r>
              <a:rPr lang="en-US" sz="5200" b="1" dirty="0">
                <a:effectLst>
                  <a:outerShdw blurRad="38100" dist="38100" dir="2700000" algn="tl">
                    <a:srgbClr val="000000">
                      <a:alpha val="43137"/>
                    </a:srgbClr>
                  </a:outerShdw>
                </a:effectLst>
              </a:rPr>
              <a:t> you </a:t>
            </a:r>
            <a:r>
              <a:rPr lang="en-US" sz="5200" b="1" i="1" dirty="0">
                <a:effectLst>
                  <a:outerShdw blurRad="38100" dist="38100" dir="2700000" algn="tl">
                    <a:srgbClr val="000000">
                      <a:alpha val="43137"/>
                    </a:srgbClr>
                  </a:outerShdw>
                </a:effectLst>
              </a:rPr>
              <a:t>are</a:t>
            </a:r>
            <a:r>
              <a:rPr lang="en-US" sz="5200" b="1" dirty="0">
                <a:effectLst>
                  <a:outerShdw blurRad="38100" dist="38100" dir="2700000" algn="tl">
                    <a:srgbClr val="000000">
                      <a:alpha val="43137"/>
                    </a:srgbClr>
                  </a:outerShdw>
                </a:effectLst>
              </a:rPr>
              <a:t> righteous before Me in this generation.</a:t>
            </a:r>
            <a:endParaRPr lang="en-US" sz="5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8180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11:28</a:t>
            </a:r>
            <a:endParaRPr lang="en-US" sz="7200" dirty="0"/>
          </a:p>
        </p:txBody>
      </p:sp>
      <p:sp>
        <p:nvSpPr>
          <p:cNvPr id="3" name="Content Placeholder 2"/>
          <p:cNvSpPr>
            <a:spLocks noGrp="1"/>
          </p:cNvSpPr>
          <p:nvPr>
            <p:ph idx="1"/>
          </p:nvPr>
        </p:nvSpPr>
        <p:spPr>
          <a:xfrm>
            <a:off x="10886" y="1600200"/>
            <a:ext cx="9056914"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Come to Me, all </a:t>
            </a:r>
            <a:r>
              <a:rPr lang="en-US" sz="5400" b="1" i="1" dirty="0">
                <a:effectLst>
                  <a:outerShdw blurRad="38100" dist="38100" dir="2700000" algn="tl">
                    <a:srgbClr val="000000">
                      <a:alpha val="43137"/>
                    </a:srgbClr>
                  </a:outerShdw>
                </a:effectLst>
              </a:rPr>
              <a:t>you</a:t>
            </a:r>
            <a:r>
              <a:rPr lang="en-US" sz="5400" b="1" dirty="0">
                <a:effectLst>
                  <a:outerShdw blurRad="38100" dist="38100" dir="2700000" algn="tl">
                    <a:srgbClr val="000000">
                      <a:alpha val="43137"/>
                    </a:srgbClr>
                  </a:outerShdw>
                </a:effectLst>
              </a:rPr>
              <a:t> who labor and are heavy laden, and I will give you rest.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0102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11:29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Take My yoke upon you and learn from Me, for I am gentle and lowly in heart, and you will find rest for your souls.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563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Revelation 22:11</a:t>
            </a:r>
            <a:endParaRPr lang="en-US" sz="7200" dirty="0"/>
          </a:p>
        </p:txBody>
      </p:sp>
      <p:sp>
        <p:nvSpPr>
          <p:cNvPr id="3" name="Content Placeholder 2"/>
          <p:cNvSpPr>
            <a:spLocks noGrp="1"/>
          </p:cNvSpPr>
          <p:nvPr>
            <p:ph idx="1"/>
          </p:nvPr>
        </p:nvSpPr>
        <p:spPr>
          <a:xfrm>
            <a:off x="-21771" y="990600"/>
            <a:ext cx="9067800" cy="5791200"/>
          </a:xfrm>
        </p:spPr>
        <p:txBody>
          <a:bodyPr>
            <a:noAutofit/>
          </a:bodyPr>
          <a:lstStyle/>
          <a:p>
            <a:pPr marL="36576" indent="0" algn="just">
              <a:buNone/>
            </a:pPr>
            <a:r>
              <a:rPr lang="en-US" sz="5400" b="1" dirty="0">
                <a:effectLst>
                  <a:outerShdw blurRad="38100" dist="38100" dir="2700000" algn="tl">
                    <a:srgbClr val="000000">
                      <a:alpha val="43137"/>
                    </a:srgbClr>
                  </a:outerShdw>
                </a:effectLst>
              </a:rPr>
              <a:t>He who is unjust, let him be unjust still; he who is filthy, let him be filthy still; he who is righteous, let him be righteous still; he who is holy, let him be holy still."</a:t>
            </a:r>
          </a:p>
        </p:txBody>
      </p:sp>
    </p:spTree>
    <p:extLst>
      <p:ext uri="{BB962C8B-B14F-4D97-AF65-F5344CB8AC3E}">
        <p14:creationId xmlns:p14="http://schemas.microsoft.com/office/powerpoint/2010/main" val="33984743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Matthew 11:30</a:t>
            </a:r>
            <a:endParaRPr lang="en-US" sz="7200" dirty="0"/>
          </a:p>
        </p:txBody>
      </p:sp>
      <p:sp>
        <p:nvSpPr>
          <p:cNvPr id="3" name="Content Placeholder 2"/>
          <p:cNvSpPr>
            <a:spLocks noGrp="1"/>
          </p:cNvSpPr>
          <p:nvPr>
            <p:ph idx="1"/>
          </p:nvPr>
        </p:nvSpPr>
        <p:spPr>
          <a:xfrm>
            <a:off x="10886" y="1600200"/>
            <a:ext cx="9056914"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For My yoke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easy and My burden is light."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7363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Revelation 22:18</a:t>
            </a:r>
            <a:endParaRPr lang="en-US" sz="7200" dirty="0"/>
          </a:p>
        </p:txBody>
      </p:sp>
      <p:sp>
        <p:nvSpPr>
          <p:cNvPr id="3" name="Content Placeholder 2"/>
          <p:cNvSpPr>
            <a:spLocks noGrp="1"/>
          </p:cNvSpPr>
          <p:nvPr>
            <p:ph idx="1"/>
          </p:nvPr>
        </p:nvSpPr>
        <p:spPr>
          <a:xfrm>
            <a:off x="0" y="990600"/>
            <a:ext cx="9067800" cy="5867400"/>
          </a:xfrm>
        </p:spPr>
        <p:txBody>
          <a:bodyPr>
            <a:normAutofit/>
          </a:bodyPr>
          <a:lstStyle/>
          <a:p>
            <a:pPr marL="36576" indent="0" algn="just">
              <a:buNone/>
            </a:pPr>
            <a:r>
              <a:rPr lang="en-US" sz="5400" b="1" dirty="0"/>
              <a:t>For I testify to everyone who hears the words of the prophecy of this book: If anyone adds to these things, God will add to him the plagues that are written in this book;</a:t>
            </a:r>
            <a:endParaRPr lang="en-US" sz="5400" b="1" dirty="0"/>
          </a:p>
        </p:txBody>
      </p:sp>
    </p:spTree>
    <p:extLst>
      <p:ext uri="{BB962C8B-B14F-4D97-AF65-F5344CB8AC3E}">
        <p14:creationId xmlns:p14="http://schemas.microsoft.com/office/powerpoint/2010/main" val="2060810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Revelation 22:19</a:t>
            </a:r>
            <a:endParaRPr lang="en-US" sz="7200" dirty="0"/>
          </a:p>
        </p:txBody>
      </p:sp>
      <p:sp>
        <p:nvSpPr>
          <p:cNvPr id="3" name="Content Placeholder 2"/>
          <p:cNvSpPr>
            <a:spLocks noGrp="1"/>
          </p:cNvSpPr>
          <p:nvPr>
            <p:ph idx="1"/>
          </p:nvPr>
        </p:nvSpPr>
        <p:spPr>
          <a:xfrm>
            <a:off x="0" y="1066800"/>
            <a:ext cx="9067800" cy="5791200"/>
          </a:xfrm>
        </p:spPr>
        <p:txBody>
          <a:bodyPr>
            <a:noAutofit/>
          </a:bodyPr>
          <a:lstStyle/>
          <a:p>
            <a:pPr marL="36576" indent="0" algn="just">
              <a:buNone/>
            </a:pPr>
            <a:r>
              <a:rPr lang="en-US" sz="4900" b="1" dirty="0">
                <a:effectLst>
                  <a:outerShdw blurRad="38100" dist="38100" dir="2700000" algn="tl">
                    <a:srgbClr val="000000">
                      <a:alpha val="43137"/>
                    </a:srgbClr>
                  </a:outerShdw>
                </a:effectLst>
              </a:rPr>
              <a:t>and if anyone takes away from the words of the book of this prophecy, God shall take away his part from the Book of Life, from the holy city, and </a:t>
            </a:r>
            <a:r>
              <a:rPr lang="en-US" sz="4900" b="1" i="1" dirty="0">
                <a:effectLst>
                  <a:outerShdw blurRad="38100" dist="38100" dir="2700000" algn="tl">
                    <a:srgbClr val="000000">
                      <a:alpha val="43137"/>
                    </a:srgbClr>
                  </a:outerShdw>
                </a:effectLst>
              </a:rPr>
              <a:t>from</a:t>
            </a:r>
            <a:r>
              <a:rPr lang="en-US" sz="4900" b="1" dirty="0">
                <a:effectLst>
                  <a:outerShdw blurRad="38100" dist="38100" dir="2700000" algn="tl">
                    <a:srgbClr val="000000">
                      <a:alpha val="43137"/>
                    </a:srgbClr>
                  </a:outerShdw>
                </a:effectLst>
              </a:rPr>
              <a:t> the things which are written in this book.</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3709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2:17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but of the tree of the knowledge of good and evil you shall not eat, for in the day that you eat of it you shall surely die."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6177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22:20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He who testifies to these things says, "Surely I am coming quickly." Amen. Even so, come, Lord Jesus!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2648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22:21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The grace of our Lord Jesus Christ </a:t>
            </a:r>
            <a:r>
              <a:rPr lang="en-US" sz="5400" b="1" i="1" dirty="0">
                <a:effectLst>
                  <a:outerShdw blurRad="38100" dist="38100" dir="2700000" algn="tl">
                    <a:srgbClr val="000000">
                      <a:alpha val="43137"/>
                    </a:srgbClr>
                  </a:outerShdw>
                </a:effectLst>
              </a:rPr>
              <a:t>be</a:t>
            </a:r>
            <a:r>
              <a:rPr lang="en-US" sz="5400" b="1" dirty="0">
                <a:effectLst>
                  <a:outerShdw blurRad="38100" dist="38100" dir="2700000" algn="tl">
                    <a:srgbClr val="000000">
                      <a:alpha val="43137"/>
                    </a:srgbClr>
                  </a:outerShdw>
                </a:effectLst>
              </a:rPr>
              <a:t> with you all. Amen.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7574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effectLst>
                  <a:outerShdw blurRad="38100" dist="38100" dir="2700000" algn="tl">
                    <a:srgbClr val="000000">
                      <a:alpha val="43137"/>
                    </a:srgbClr>
                  </a:outerShdw>
                </a:effectLst>
              </a:rPr>
              <a:t>Amazing Grace!</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00200"/>
            <a:ext cx="9067800" cy="5257800"/>
          </a:xfrm>
        </p:spPr>
        <p:txBody>
          <a:bodyPr/>
          <a:lstStyle/>
          <a:p>
            <a:pPr marL="36576" indent="0">
              <a:buNone/>
            </a:pPr>
            <a:r>
              <a:rPr lang="en-US" sz="6000" b="1" i="1" dirty="0">
                <a:effectLst>
                  <a:outerShdw blurRad="38100" dist="38100" dir="2700000" algn="tl">
                    <a:srgbClr val="000000">
                      <a:alpha val="43137"/>
                    </a:srgbClr>
                  </a:outerShdw>
                </a:effectLst>
              </a:rPr>
              <a:t>Amazing Grace! How sweet the sound!</a:t>
            </a:r>
            <a:endParaRPr lang="en-US" sz="6000" dirty="0">
              <a:effectLst>
                <a:outerShdw blurRad="38100" dist="38100" dir="2700000" algn="tl">
                  <a:srgbClr val="000000">
                    <a:alpha val="43137"/>
                  </a:srgbClr>
                </a:outerShdw>
              </a:effectLst>
            </a:endParaRPr>
          </a:p>
          <a:p>
            <a:pPr marL="36576" indent="0">
              <a:buNone/>
            </a:pPr>
            <a:r>
              <a:rPr lang="en-US" sz="6000" b="1" i="1" dirty="0">
                <a:effectLst>
                  <a:outerShdw blurRad="38100" dist="38100" dir="2700000" algn="tl">
                    <a:srgbClr val="000000">
                      <a:alpha val="43137"/>
                    </a:srgbClr>
                  </a:outerShdw>
                </a:effectLst>
              </a:rPr>
              <a:t>That saved a wretch like me;</a:t>
            </a:r>
            <a:endParaRPr lang="en-US" sz="6000" dirty="0">
              <a:effectLst>
                <a:outerShdw blurRad="38100" dist="38100" dir="2700000" algn="tl">
                  <a:srgbClr val="000000">
                    <a:alpha val="43137"/>
                  </a:srgbClr>
                </a:outerShdw>
              </a:effectLst>
            </a:endParaRPr>
          </a:p>
          <a:p>
            <a:pPr marL="36576" indent="0">
              <a:buNone/>
            </a:pPr>
            <a:endParaRPr lang="en-US" dirty="0"/>
          </a:p>
        </p:txBody>
      </p:sp>
    </p:spTree>
    <p:extLst>
      <p:ext uri="{BB962C8B-B14F-4D97-AF65-F5344CB8AC3E}">
        <p14:creationId xmlns:p14="http://schemas.microsoft.com/office/powerpoint/2010/main" val="3298989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6000" b="1" i="1" dirty="0">
                <a:effectLst>
                  <a:outerShdw blurRad="38100" dist="38100" dir="2700000" algn="tl">
                    <a:srgbClr val="000000">
                      <a:alpha val="43137"/>
                    </a:srgbClr>
                  </a:outerShdw>
                </a:effectLst>
              </a:rPr>
              <a:t>I once was lost, but now am found;</a:t>
            </a:r>
            <a:endParaRPr lang="en-US" sz="6000" b="1" dirty="0">
              <a:effectLst>
                <a:outerShdw blurRad="38100" dist="38100" dir="2700000" algn="tl">
                  <a:srgbClr val="000000">
                    <a:alpha val="43137"/>
                  </a:srgbClr>
                </a:outerShdw>
              </a:effectLst>
            </a:endParaRPr>
          </a:p>
          <a:p>
            <a:pPr marL="36576" indent="0">
              <a:buNone/>
            </a:pPr>
            <a:r>
              <a:rPr lang="en-US" sz="6000" b="1" i="1" dirty="0">
                <a:effectLst>
                  <a:outerShdw blurRad="38100" dist="38100" dir="2700000" algn="tl">
                    <a:srgbClr val="000000">
                      <a:alpha val="43137"/>
                    </a:srgbClr>
                  </a:outerShdw>
                </a:effectLst>
              </a:rPr>
              <a:t>Was blind, but now I see</a:t>
            </a:r>
            <a:r>
              <a:rPr lang="en-US" sz="6000" b="1" i="1" dirty="0" smtClean="0">
                <a:effectLst>
                  <a:outerShdw blurRad="38100" dist="38100" dir="2700000" algn="tl">
                    <a:srgbClr val="000000">
                      <a:alpha val="43137"/>
                    </a:srgbClr>
                  </a:outerShdw>
                </a:effectLst>
              </a:rPr>
              <a:t>!</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9455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6000" b="1" i="1" dirty="0" err="1">
                <a:effectLst>
                  <a:outerShdw blurRad="38100" dist="38100" dir="2700000" algn="tl">
                    <a:srgbClr val="000000">
                      <a:alpha val="43137"/>
                    </a:srgbClr>
                  </a:outerShdw>
                </a:effectLst>
              </a:rPr>
              <a:t>‘Twas</a:t>
            </a:r>
            <a:r>
              <a:rPr lang="en-US" sz="6000" b="1" i="1" dirty="0">
                <a:effectLst>
                  <a:outerShdw blurRad="38100" dist="38100" dir="2700000" algn="tl">
                    <a:srgbClr val="000000">
                      <a:alpha val="43137"/>
                    </a:srgbClr>
                  </a:outerShdw>
                </a:effectLst>
              </a:rPr>
              <a:t> grace that taught my heart to fear,</a:t>
            </a:r>
            <a:endParaRPr lang="en-US" sz="6000" b="1" dirty="0">
              <a:effectLst>
                <a:outerShdw blurRad="38100" dist="38100" dir="2700000" algn="tl">
                  <a:srgbClr val="000000">
                    <a:alpha val="43137"/>
                  </a:srgbClr>
                </a:outerShdw>
              </a:effectLst>
            </a:endParaRPr>
          </a:p>
          <a:p>
            <a:pPr marL="36576" indent="0">
              <a:buNone/>
            </a:pPr>
            <a:r>
              <a:rPr lang="en-US" sz="6000" b="1" i="1" dirty="0">
                <a:effectLst>
                  <a:outerShdw blurRad="38100" dist="38100" dir="2700000" algn="tl">
                    <a:srgbClr val="000000">
                      <a:alpha val="43137"/>
                    </a:srgbClr>
                  </a:outerShdw>
                </a:effectLst>
              </a:rPr>
              <a:t>And grace my fears relieved</a:t>
            </a:r>
            <a:r>
              <a:rPr lang="en-US" sz="6000" b="1" i="1" dirty="0" smtClean="0">
                <a:effectLst>
                  <a:outerShdw blurRad="38100" dist="38100" dir="2700000" algn="tl">
                    <a:srgbClr val="000000">
                      <a:alpha val="43137"/>
                    </a:srgbClr>
                  </a:outerShdw>
                </a:effectLst>
              </a:rPr>
              <a:t>;</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4173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6000" b="1" i="1" dirty="0">
                <a:effectLst>
                  <a:outerShdw blurRad="38100" dist="38100" dir="2700000" algn="tl">
                    <a:srgbClr val="000000">
                      <a:alpha val="43137"/>
                    </a:srgbClr>
                  </a:outerShdw>
                </a:effectLst>
              </a:rPr>
              <a:t>How precious did that grace appear</a:t>
            </a:r>
            <a:endParaRPr lang="en-US" sz="6000" dirty="0">
              <a:effectLst>
                <a:outerShdw blurRad="38100" dist="38100" dir="2700000" algn="tl">
                  <a:srgbClr val="000000">
                    <a:alpha val="43137"/>
                  </a:srgbClr>
                </a:outerShdw>
              </a:effectLst>
            </a:endParaRPr>
          </a:p>
          <a:p>
            <a:pPr marL="36576" indent="0">
              <a:buNone/>
            </a:pPr>
            <a:r>
              <a:rPr lang="en-US" sz="6000" b="1" i="1" dirty="0">
                <a:effectLst>
                  <a:outerShdw blurRad="38100" dist="38100" dir="2700000" algn="tl">
                    <a:srgbClr val="000000">
                      <a:alpha val="43137"/>
                    </a:srgbClr>
                  </a:outerShdw>
                </a:effectLst>
              </a:rPr>
              <a:t>The hour I first believed</a:t>
            </a:r>
            <a:r>
              <a:rPr lang="en-US" sz="6000" b="1" i="1" dirty="0" smtClean="0">
                <a:effectLst>
                  <a:outerShdw blurRad="38100" dist="38100" dir="2700000" algn="tl">
                    <a:srgbClr val="000000">
                      <a:alpha val="43137"/>
                    </a:srgbClr>
                  </a:outerShdw>
                </a:effectLst>
              </a:rPr>
              <a:t>.</a:t>
            </a: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4409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22:12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"And behold, I am coming quickly, and My reward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with Me, to give to every one according to his work.</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5923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6000" b="1" i="1" dirty="0"/>
              <a:t>Through many dangers, toils and snares,</a:t>
            </a:r>
            <a:endParaRPr lang="en-US" sz="6000" dirty="0"/>
          </a:p>
          <a:p>
            <a:pPr marL="36576" indent="0">
              <a:buNone/>
            </a:pPr>
            <a:r>
              <a:rPr lang="en-US" sz="6000" b="1" i="1" dirty="0"/>
              <a:t>I have already come</a:t>
            </a:r>
            <a:r>
              <a:rPr lang="en-US" sz="6000" b="1" i="1" dirty="0" smtClean="0"/>
              <a:t>;</a:t>
            </a:r>
            <a:endParaRPr lang="en-US" sz="6000" dirty="0"/>
          </a:p>
        </p:txBody>
      </p:sp>
    </p:spTree>
    <p:extLst>
      <p:ext uri="{BB962C8B-B14F-4D97-AF65-F5344CB8AC3E}">
        <p14:creationId xmlns:p14="http://schemas.microsoft.com/office/powerpoint/2010/main" val="1468847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6000" b="1" i="1" dirty="0" err="1">
                <a:effectLst>
                  <a:outerShdw blurRad="38100" dist="38100" dir="2700000" algn="tl">
                    <a:srgbClr val="000000">
                      <a:alpha val="43137"/>
                    </a:srgbClr>
                  </a:outerShdw>
                </a:effectLst>
              </a:rPr>
              <a:t>‘Tis</a:t>
            </a:r>
            <a:r>
              <a:rPr lang="en-US" sz="6000" b="1" i="1" dirty="0">
                <a:effectLst>
                  <a:outerShdw blurRad="38100" dist="38100" dir="2700000" algn="tl">
                    <a:srgbClr val="000000">
                      <a:alpha val="43137"/>
                    </a:srgbClr>
                  </a:outerShdw>
                </a:effectLst>
              </a:rPr>
              <a:t> grace that brought me safe thus far,</a:t>
            </a:r>
            <a:endParaRPr lang="en-US" sz="6000" b="1" dirty="0">
              <a:effectLst>
                <a:outerShdw blurRad="38100" dist="38100" dir="2700000" algn="tl">
                  <a:srgbClr val="000000">
                    <a:alpha val="43137"/>
                  </a:srgbClr>
                </a:outerShdw>
              </a:effectLst>
            </a:endParaRPr>
          </a:p>
          <a:p>
            <a:pPr marL="36576" indent="0">
              <a:buNone/>
            </a:pPr>
            <a:r>
              <a:rPr lang="en-US" sz="6000" b="1" i="1" dirty="0">
                <a:effectLst>
                  <a:outerShdw blurRad="38100" dist="38100" dir="2700000" algn="tl">
                    <a:srgbClr val="000000">
                      <a:alpha val="43137"/>
                    </a:srgbClr>
                  </a:outerShdw>
                </a:effectLst>
              </a:rPr>
              <a:t>And grace will lead me home.</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3706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6000" b="1" i="1" dirty="0">
                <a:effectLst>
                  <a:outerShdw blurRad="38100" dist="38100" dir="2700000" algn="tl">
                    <a:srgbClr val="000000">
                      <a:alpha val="43137"/>
                    </a:srgbClr>
                  </a:outerShdw>
                </a:effectLst>
              </a:rPr>
              <a:t>When we’ve been there ten thousand years,</a:t>
            </a:r>
            <a:endParaRPr lang="en-US" sz="6000" dirty="0">
              <a:effectLst>
                <a:outerShdw blurRad="38100" dist="38100" dir="2700000" algn="tl">
                  <a:srgbClr val="000000">
                    <a:alpha val="43137"/>
                  </a:srgbClr>
                </a:outerShdw>
              </a:effectLst>
            </a:endParaRPr>
          </a:p>
          <a:p>
            <a:pPr marL="36576" indent="0">
              <a:buNone/>
            </a:pPr>
            <a:r>
              <a:rPr lang="en-US" sz="6000" b="1" i="1" dirty="0">
                <a:effectLst>
                  <a:outerShdw blurRad="38100" dist="38100" dir="2700000" algn="tl">
                    <a:srgbClr val="000000">
                      <a:alpha val="43137"/>
                    </a:srgbClr>
                  </a:outerShdw>
                </a:effectLst>
              </a:rPr>
              <a:t>Bright shining as the sun;</a:t>
            </a: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6667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6000" b="1" i="1" dirty="0">
                <a:effectLst>
                  <a:outerShdw blurRad="38100" dist="38100" dir="2700000" algn="tl">
                    <a:srgbClr val="000000">
                      <a:alpha val="43137"/>
                    </a:srgbClr>
                  </a:outerShdw>
                </a:effectLst>
              </a:rPr>
              <a:t>We’ve no less days to sing His praise</a:t>
            </a:r>
            <a:endParaRPr lang="en-US" sz="6000" dirty="0">
              <a:effectLst>
                <a:outerShdw blurRad="38100" dist="38100" dir="2700000" algn="tl">
                  <a:srgbClr val="000000">
                    <a:alpha val="43137"/>
                  </a:srgbClr>
                </a:outerShdw>
              </a:effectLst>
            </a:endParaRPr>
          </a:p>
          <a:p>
            <a:pPr marL="36576" indent="0">
              <a:buNone/>
            </a:pPr>
            <a:r>
              <a:rPr lang="en-US" sz="6000" b="1" i="1" dirty="0">
                <a:effectLst>
                  <a:outerShdw blurRad="38100" dist="38100" dir="2700000" algn="tl">
                    <a:srgbClr val="000000">
                      <a:alpha val="43137"/>
                    </a:srgbClr>
                  </a:outerShdw>
                </a:effectLst>
              </a:rPr>
              <a:t>Then when we first begun!</a:t>
            </a: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2173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12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22:13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I am the Alpha and the Omega, </a:t>
            </a:r>
            <a:r>
              <a:rPr lang="en-US" sz="5400" b="1" i="1" dirty="0">
                <a:effectLst>
                  <a:outerShdw blurRad="38100" dist="38100" dir="2700000" algn="tl">
                    <a:srgbClr val="000000">
                      <a:alpha val="43137"/>
                    </a:srgbClr>
                  </a:outerShdw>
                </a:effectLst>
              </a:rPr>
              <a:t>the</a:t>
            </a:r>
            <a:r>
              <a:rPr lang="en-US" sz="5400" b="1" dirty="0">
                <a:effectLst>
                  <a:outerShdw blurRad="38100" dist="38100" dir="2700000" algn="tl">
                    <a:srgbClr val="000000">
                      <a:alpha val="43137"/>
                    </a:srgbClr>
                  </a:outerShdw>
                </a:effectLst>
              </a:rPr>
              <a:t> Beginning and </a:t>
            </a:r>
            <a:r>
              <a:rPr lang="en-US" sz="5400" b="1" i="1" dirty="0">
                <a:effectLst>
                  <a:outerShdw blurRad="38100" dist="38100" dir="2700000" algn="tl">
                    <a:srgbClr val="000000">
                      <a:alpha val="43137"/>
                    </a:srgbClr>
                  </a:outerShdw>
                </a:effectLst>
              </a:rPr>
              <a:t>the</a:t>
            </a:r>
            <a:r>
              <a:rPr lang="en-US" sz="5400" b="1" dirty="0">
                <a:effectLst>
                  <a:outerShdw blurRad="38100" dist="38100" dir="2700000" algn="tl">
                    <a:srgbClr val="000000">
                      <a:alpha val="43137"/>
                    </a:srgbClr>
                  </a:outerShdw>
                </a:effectLst>
              </a:rPr>
              <a:t> End, the First and the Last."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242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22:14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Blessed </a:t>
            </a:r>
            <a:r>
              <a:rPr lang="en-US" sz="5400" b="1" i="1" dirty="0">
                <a:effectLst>
                  <a:outerShdw blurRad="38100" dist="38100" dir="2700000" algn="tl">
                    <a:srgbClr val="000000">
                      <a:alpha val="43137"/>
                    </a:srgbClr>
                  </a:outerShdw>
                </a:effectLst>
              </a:rPr>
              <a:t>are</a:t>
            </a:r>
            <a:r>
              <a:rPr lang="en-US" sz="5400" b="1" dirty="0">
                <a:effectLst>
                  <a:outerShdw blurRad="38100" dist="38100" dir="2700000" algn="tl">
                    <a:srgbClr val="000000">
                      <a:alpha val="43137"/>
                    </a:srgbClr>
                  </a:outerShdw>
                </a:effectLst>
              </a:rPr>
              <a:t> those who do His commandments, that they may have the right to the tree of life, and may enter through the gates into the city.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4535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22:15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400" b="1" dirty="0">
                <a:effectLst>
                  <a:outerShdw blurRad="38100" dist="38100" dir="2700000" algn="tl">
                    <a:srgbClr val="000000">
                      <a:alpha val="43137"/>
                    </a:srgbClr>
                  </a:outerShdw>
                </a:effectLst>
              </a:rPr>
              <a:t>But outside </a:t>
            </a:r>
            <a:r>
              <a:rPr lang="en-US" sz="5400" b="1" i="1" dirty="0">
                <a:effectLst>
                  <a:outerShdw blurRad="38100" dist="38100" dir="2700000" algn="tl">
                    <a:srgbClr val="000000">
                      <a:alpha val="43137"/>
                    </a:srgbClr>
                  </a:outerShdw>
                </a:effectLst>
              </a:rPr>
              <a:t>are</a:t>
            </a:r>
            <a:r>
              <a:rPr lang="en-US" sz="5400" b="1" dirty="0">
                <a:effectLst>
                  <a:outerShdw blurRad="38100" dist="38100" dir="2700000" algn="tl">
                    <a:srgbClr val="000000">
                      <a:alpha val="43137"/>
                    </a:srgbClr>
                  </a:outerShdw>
                </a:effectLst>
              </a:rPr>
              <a:t> dogs and sorcerers and sexually immoral and murderers and idolaters, and whoever loves and practices a lie.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203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538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771" y="1371600"/>
            <a:ext cx="8991600" cy="5181600"/>
          </a:xfrm>
        </p:spPr>
        <p:txBody>
          <a:bodyPr>
            <a:normAutofit/>
          </a:bodyPr>
          <a:lstStyle/>
          <a:p>
            <a:pPr marL="36576" indent="0" algn="ctr">
              <a:buNone/>
            </a:pPr>
            <a:r>
              <a:rPr lang="en-US" sz="7200" b="1" dirty="0">
                <a:effectLst>
                  <a:outerShdw blurRad="38100" dist="38100" dir="2700000" algn="tl">
                    <a:srgbClr val="000000">
                      <a:alpha val="43137"/>
                    </a:srgbClr>
                  </a:outerShdw>
                </a:effectLst>
              </a:rPr>
              <a:t>The Finished Work of Christ Resolves What We Will Always Be!</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7416281"/>
      </p:ext>
    </p:extLst>
  </p:cSld>
  <p:clrMapOvr>
    <a:masterClrMapping/>
  </p:clrMapOvr>
</p:sld>
</file>

<file path=ppt/theme/theme1.xml><?xml version="1.0" encoding="utf-8"?>
<a:theme xmlns:a="http://schemas.openxmlformats.org/drawingml/2006/main" name="Default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281</TotalTime>
  <Words>1045</Words>
  <Application>Microsoft Office PowerPoint</Application>
  <PresentationFormat>On-screen Show (4:3)</PresentationFormat>
  <Paragraphs>83</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Default Theme</vt:lpstr>
      <vt:lpstr>Revelation 22:11-21</vt:lpstr>
      <vt:lpstr>Revelation 22:10</vt:lpstr>
      <vt:lpstr>Revelation 22:11</vt:lpstr>
      <vt:lpstr>Revelation 22:12</vt:lpstr>
      <vt:lpstr>Revelation 22:13</vt:lpstr>
      <vt:lpstr>Revelation 22:14</vt:lpstr>
      <vt:lpstr>Revelation 22:15</vt:lpstr>
      <vt:lpstr>PowerPoint Presentation</vt:lpstr>
      <vt:lpstr>PowerPoint Presentation</vt:lpstr>
      <vt:lpstr>Revelation 22:11</vt:lpstr>
      <vt:lpstr>Psalm 51:5</vt:lpstr>
      <vt:lpstr>PowerPoint Presentation</vt:lpstr>
      <vt:lpstr>Revelation 22:12</vt:lpstr>
      <vt:lpstr>Revelation 22:13</vt:lpstr>
      <vt:lpstr>Revelation 22:14</vt:lpstr>
      <vt:lpstr>Revelation 22:15</vt:lpstr>
      <vt:lpstr>John 7:34</vt:lpstr>
      <vt:lpstr>Philippians 1:21</vt:lpstr>
      <vt:lpstr>Philippians 1:22</vt:lpstr>
      <vt:lpstr>Philippians 1:23</vt:lpstr>
      <vt:lpstr>Isaiah 62:11</vt:lpstr>
      <vt:lpstr>Luke 16:22</vt:lpstr>
      <vt:lpstr>Luke 16:23</vt:lpstr>
      <vt:lpstr>PowerPoint Presentation</vt:lpstr>
      <vt:lpstr>Revelation 22:16</vt:lpstr>
      <vt:lpstr>Revelation 22:17</vt:lpstr>
      <vt:lpstr>Genesis 7:1</vt:lpstr>
      <vt:lpstr>Matthew 11:28</vt:lpstr>
      <vt:lpstr>Matthew 11:29</vt:lpstr>
      <vt:lpstr>Matthew 11:30</vt:lpstr>
      <vt:lpstr>Revelation 22:18</vt:lpstr>
      <vt:lpstr>Revelation 22:19</vt:lpstr>
      <vt:lpstr>Genesis 2:17</vt:lpstr>
      <vt:lpstr>Revelation 22:20</vt:lpstr>
      <vt:lpstr>Revelation 22:21</vt:lpstr>
      <vt:lpstr>Amazing Grace!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22:11-21</dc:title>
  <dc:creator>Charlie</dc:creator>
  <cp:lastModifiedBy>Charlie</cp:lastModifiedBy>
  <cp:revision>13</cp:revision>
  <dcterms:created xsi:type="dcterms:W3CDTF">2014-10-22T17:40:12Z</dcterms:created>
  <dcterms:modified xsi:type="dcterms:W3CDTF">2014-10-22T22:21:47Z</dcterms:modified>
</cp:coreProperties>
</file>