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0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3" r:id="rId48"/>
    <p:sldId id="302" r:id="rId49"/>
    <p:sldId id="304" r:id="rId50"/>
    <p:sldId id="305" r:id="rId51"/>
    <p:sldId id="306" r:id="rId52"/>
    <p:sldId id="307" r:id="rId53"/>
    <p:sldId id="309" r:id="rId54"/>
    <p:sldId id="308" r:id="rId55"/>
    <p:sldId id="310" r:id="rId56"/>
    <p:sldId id="311" r:id="rId57"/>
    <p:sldId id="312" r:id="rId58"/>
    <p:sldId id="313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 autoAdjust="0"/>
    <p:restoredTop sz="94660"/>
  </p:normalViewPr>
  <p:slideViewPr>
    <p:cSldViewPr>
      <p:cViewPr varScale="1">
        <p:scale>
          <a:sx n="87" d="100"/>
          <a:sy n="87" d="100"/>
        </p:scale>
        <p:origin x="-145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10/15/2014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8000" dirty="0" smtClean="0"/>
              <a:t>Revelation 22:6-11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October 15,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30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15:21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since by man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death, by Man also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resurrection of the dead.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18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15:22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as in Adam all die, even so in Christ all shall be made alive.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38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22:6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said to me, "These words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faithful and true." And the Lord God of the holy prophets sent His angel to show His servants the things which must shortly take place.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898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you must continue in the things which you have learned and been assured of, knowing from whom you have learned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599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that from childhood you have known the Holy Scriptures, which are able to make you wise for salvation through faith which is in Christ Jesus.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92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Scripture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given by inspiration of God,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profitable for doctrine, for reproof, for correction, for instruction in righteousness,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698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067800" cy="51816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the man of God may be complete, thoroughly equipped for every good work.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39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18:30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for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God, His way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perfect; The word of the LORD is proven (tried and tested); He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shield to all who trust in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65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Hebrews 4:12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word of God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living and powerful, and sharper than any two-edged sword, piercing even to the division of soul and spirit, and of joints and marrow, and is a discerner of the thoughts and intents of the heart.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84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"Behold, I am coming quickly! Blessed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who keeps the words of the prophecy of this book."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480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22:6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said to me, "These words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faithful and true." And the Lord God of the holy prophets sent His angel to show His servants the things which must shortly take place.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95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He is coming with clouds, and every eye will see Him, even they who pierced Him. And all the tribes of the earth will mourn because of Him. Even so, Amen.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538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"And behold, I am coming quickly, and My reward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Me, to give to every one according to his work.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264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testifies to these things says, "Surely I am coming quickly." Amen. Even so, come, Lord Jesus!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34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15:51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I tell you a mystery: We shall not all sleep, but we shall all be changed—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5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458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15:52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moment,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twinkling of an eye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at the last trumpet. For the trumpet will sound, and the dead will be raised incorruptible, and we shall be changed.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476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2657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Peter 3:10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86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day of the Lord will come as a thief in the night, in which the heavens will pass away with a great noise, and the elements will melt with fervent heat; both the earth and the works that are in it will be burned up.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52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since all these things will be dissolved,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manner of persons ought you to be in holy conduct and godliness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132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Peter 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and hastening the coming of the day of God, because of which the heavens will be dissolved, being on fire, and the elements will melt with fervent heat?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58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Nevertheless we, according to His promise, look for new heavens and a new earth in which righteousness dwells.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631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beloved, looking forward to these things,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diligent to be found by Him in peace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spot and blameless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970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"Behold, I am coming quickly! Blessed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who keeps the words of the prophecy of this book."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740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Peter 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consider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longsuffering of our Lord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salvation—as also our beloved brother Paul, according to the wisdom given to him, has written to you,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61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Peter 3:16a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also in all his epistles, speaking in them of these things, in which are some things hard to understand,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024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3:16b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untaught and unstable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twist to their own destruction, as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do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also the rest of the Scriptures.</a:t>
            </a:r>
          </a:p>
        </p:txBody>
      </p:sp>
    </p:spTree>
    <p:extLst>
      <p:ext uri="{BB962C8B-B14F-4D97-AF65-F5344CB8AC3E}">
        <p14:creationId xmlns:p14="http://schemas.microsoft.com/office/powerpoint/2010/main" val="103779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Peter 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86" y="9906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therefore, beloved, since you know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beforehand, beware lest you also fall from your own steadfastness, being led away with the error of the wicked;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936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3:18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grow in the grace and knowledge of our Lord and Savior Jesus Christ. To Him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glory both now and forever. Amen.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3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I, John, saw and heard these things. And when I heard and saw, I fell down to worship before the feet of the angel who showed me these things.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92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said to me, "See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you do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that.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I am your fellow servant, and of your brethren the prophets, and of those who keep the words of this book. Worship God."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934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2657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19:10a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86" y="9906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fell at his feet to worship him. But he said to me, "See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you do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that!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am your fellow servant, and of your brethren who have the testimony of Jesus.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989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19:10b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 God! For the testimony of Jesus is the spirit of prophecy."</a:t>
            </a:r>
          </a:p>
        </p:txBody>
      </p:sp>
    </p:spTree>
    <p:extLst>
      <p:ext uri="{BB962C8B-B14F-4D97-AF65-F5344CB8AC3E}">
        <p14:creationId xmlns:p14="http://schemas.microsoft.com/office/powerpoint/2010/main" val="31670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when He again brings the firstborn into the world, He says: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"Let all the angels of God worship Him."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510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I, John, saw and heard these things. And when I heard and saw, I fell down to worship before the feet of the angel who showed me these things.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854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8:2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behold, a leper came and worshiped Him, saying, "Lord, if You are willing, You can make me clean."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0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8:3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Jesus put out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hand and touched him, saying, "I am willing; be cleansed." Immediately his leprosy was cleansed.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71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14:33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those who were in the boat came and worshiped Him, saying, "Truly You are the Son of God."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99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9:35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heard that they had cast him out; and when He had found him, He said to him, "Do you believe in the Son of God?"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968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9:36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answered and said, "Who is He, Lord, that I may believe in Him?"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510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9:37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Jesus said to him, "You have both seen Him and it is He who is talking with you."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49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9:38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said, "Lord, I believe!" And he worshiped Him.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949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said to me, "Do not seal the words of the prophecy of this book, for the time is at hand.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507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said, "Go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way,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Daniel, for the words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closed up and sealed till the time of the end.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106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Timothy 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Spirit expressly says that in latter times some will depart from the faith, giving heed to deceiving spirits and doctrines of demons,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11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said to me, "See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you do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that.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I am your fellow servant, and of your brethren the prophets, and of those who keep the words of this book. Worship God."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52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know this, that in the last days perilous times will come: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182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knowing this first: that scoffers will come in the last days, walking according to their own lusts,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970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saying, "Where is the promise of His coming? For since the fathers fell asleep, all things continue as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the beginning of creation."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856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22:11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771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is unjust, let him be unjust still; he who is filthy, let him be filthy still; he who is righteous, let him be righteous still; he who is holy, let him be holy still."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42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this, knowing the time, that now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high time to awake out of sleep; for now our salvation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nearer than when we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believed.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247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/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night is far spent, the day is at hand. Therefore let us cast off the works of darkness, and let us put on the armor of light.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38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walk properly, as in the day, not in revelry and drunkenness, not in lewdness and lust, not in strife and envy.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534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put on the Lord Jesus Christ, and make no provision for the flesh, to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 its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lusts.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15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38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said to me, "Do not seal the words of the prophecy of this book, for the time is at hand.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516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22:11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1771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is unjust, let him be unjust still; he who is filthy, let him be filthy still; he who is righteous, let him be righteous still; he who is holy, let him be holy still."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897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60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15:20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now Christ is risen from the dead,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become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firstfruits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those who have fallen asleep.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932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269</TotalTime>
  <Words>1690</Words>
  <Application>Microsoft Office PowerPoint</Application>
  <PresentationFormat>On-screen Show (4:3)</PresentationFormat>
  <Paragraphs>113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Default Theme</vt:lpstr>
      <vt:lpstr>Revelation 22:6-11</vt:lpstr>
      <vt:lpstr>Revelation 22:6</vt:lpstr>
      <vt:lpstr>Revelation 22:7</vt:lpstr>
      <vt:lpstr>Revelation 22:8</vt:lpstr>
      <vt:lpstr>Revelation 22:9</vt:lpstr>
      <vt:lpstr>Revelation 22:10</vt:lpstr>
      <vt:lpstr>Revelation 22:11</vt:lpstr>
      <vt:lpstr>PowerPoint Presentation</vt:lpstr>
      <vt:lpstr>1 Corinthians 15:20</vt:lpstr>
      <vt:lpstr>1 Corinthians 15:21</vt:lpstr>
      <vt:lpstr>1 Corinthians 15:22</vt:lpstr>
      <vt:lpstr>Revelation 22:6</vt:lpstr>
      <vt:lpstr>2 Timothy 3:14</vt:lpstr>
      <vt:lpstr>2 Timothy 3:15</vt:lpstr>
      <vt:lpstr>2 Timothy 3:16</vt:lpstr>
      <vt:lpstr>2 Timothy 3:17</vt:lpstr>
      <vt:lpstr>Psalm 18:30</vt:lpstr>
      <vt:lpstr>Hebrews 4:12</vt:lpstr>
      <vt:lpstr>Revelation 22:7</vt:lpstr>
      <vt:lpstr>Revelation 1:7</vt:lpstr>
      <vt:lpstr>Revelation 22:12</vt:lpstr>
      <vt:lpstr>Revelation 22:20</vt:lpstr>
      <vt:lpstr>1 Corinthians 15:51</vt:lpstr>
      <vt:lpstr>1 Corinthians 15:52</vt:lpstr>
      <vt:lpstr>2 Peter 3:10</vt:lpstr>
      <vt:lpstr>2 Peter 3:11</vt:lpstr>
      <vt:lpstr>2 Peter 3:12</vt:lpstr>
      <vt:lpstr>2 Peter 3:13</vt:lpstr>
      <vt:lpstr>2 Peter 3:14</vt:lpstr>
      <vt:lpstr>2 Peter 3:15</vt:lpstr>
      <vt:lpstr>2 Peter 3:16a</vt:lpstr>
      <vt:lpstr>2 Peter 3:16b</vt:lpstr>
      <vt:lpstr>2 Peter 3:17</vt:lpstr>
      <vt:lpstr>2 Peter 3:18</vt:lpstr>
      <vt:lpstr>Revelation 22:8</vt:lpstr>
      <vt:lpstr>Revelation 22:9</vt:lpstr>
      <vt:lpstr>Revelation 19:10a</vt:lpstr>
      <vt:lpstr>Revelation 19:10b</vt:lpstr>
      <vt:lpstr>Hebrews 1:6</vt:lpstr>
      <vt:lpstr>Matthew 8:2</vt:lpstr>
      <vt:lpstr>Matthew 8:3</vt:lpstr>
      <vt:lpstr>Matthew 14:33</vt:lpstr>
      <vt:lpstr>John 9:35</vt:lpstr>
      <vt:lpstr>John 9:36</vt:lpstr>
      <vt:lpstr>John 9:37</vt:lpstr>
      <vt:lpstr>John 9:38</vt:lpstr>
      <vt:lpstr>Revelation 22:10</vt:lpstr>
      <vt:lpstr>Daniel 12:9</vt:lpstr>
      <vt:lpstr>1 Timothy 4:1</vt:lpstr>
      <vt:lpstr>2 Timothy 3:1</vt:lpstr>
      <vt:lpstr>2 Peter 3:3</vt:lpstr>
      <vt:lpstr>2 Peter 3:4</vt:lpstr>
      <vt:lpstr>Revelation 22:11</vt:lpstr>
      <vt:lpstr>Romans 13:11</vt:lpstr>
      <vt:lpstr>Romans 13:12</vt:lpstr>
      <vt:lpstr>Romans 13:13</vt:lpstr>
      <vt:lpstr>Romans 13:14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22:6-11</dc:title>
  <dc:creator>Charlie</dc:creator>
  <cp:lastModifiedBy>Charlie</cp:lastModifiedBy>
  <cp:revision>12</cp:revision>
  <dcterms:created xsi:type="dcterms:W3CDTF">2014-10-15T18:05:09Z</dcterms:created>
  <dcterms:modified xsi:type="dcterms:W3CDTF">2014-10-15T22:34:34Z</dcterms:modified>
</cp:coreProperties>
</file>