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79" r:id="rId28"/>
    <p:sldId id="283" r:id="rId29"/>
    <p:sldId id="284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285" r:id="rId38"/>
    <p:sldId id="286" r:id="rId39"/>
    <p:sldId id="287" r:id="rId40"/>
    <p:sldId id="288" r:id="rId41"/>
    <p:sldId id="289" r:id="rId42"/>
    <p:sldId id="290" r:id="rId43"/>
    <p:sldId id="292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10/8/2014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8000" dirty="0" smtClean="0"/>
              <a:t>Revelation 22:1-5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 8,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16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John 7:39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this He spoke concerning the Spirit, whom those believing in Him would receive; for the Holy Spirit was not yet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given,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because Jesus was not yet glorified.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05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7:37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last day, that great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feast, Jesus stood and cried out, saying, "If anyone thirsts, let him come to Me and drink.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08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Ecclesiastes 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" y="12954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made everything beautiful in its time. </a:t>
            </a:r>
            <a:r>
              <a:rPr lang="en-US" sz="5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He has put eternity in their hearts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except that no one can find out the work that God does from beginning to end.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887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in Him dwells all the fullness of the Godhead bodily;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471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are complete in Him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 is the head of all principality and power.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20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to her, "Whoever drinks of this water will thirst again,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84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John 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whoever drinks of the water that I shall give him will never thirst. But the water that I shall give him will become in him a fountain of water springing up into everlasting life."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859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Acts 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you shall receive power when the Holy Spirit has come upon you; and you shall be witnesses to Me in Jerusalem, and in all Judea and Samaria, and to the end of the earth."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15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886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middle of its street, and on either side of the river,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tree of life, which bore twelve fruits, each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yielding its fruit every month. The leaves of the tree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healing of the nations.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731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47:12a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Along the bank of the river, on this side and that, will grow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kinds 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trees used for food; their leaves will not wither, and their fruit will not fail.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928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showed me a pure river of water of life, clear as crystal, proceeding from the throne of God and of the Lamb.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14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47:12b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will bear fruit every month, because their water flows from the sanctuary. Their fruit will be for food, and their leaves for medicine."</a:t>
            </a:r>
          </a:p>
        </p:txBody>
      </p:sp>
    </p:spTree>
    <p:extLst>
      <p:ext uri="{BB962C8B-B14F-4D97-AF65-F5344CB8AC3E}">
        <p14:creationId xmlns:p14="http://schemas.microsoft.com/office/powerpoint/2010/main" val="37948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22:27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ends of the world Shall remember and turn to the LORD, And all the families of the nations Shall worship before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50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86:9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nations whom You have made Shall come and worship before You, O Lord, And shall glorify Your name.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08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15:4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shall not fear You, O Lord, and glorify Your name? For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alone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holy. For all nations shall come and worship before You, For Your judgments have been manifested."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88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shall be no more curse, but the throne of God and of the Lamb shall be in it, and His servants shall serve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1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shall see His face, and His name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their foreheads.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33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shall be no night there: They need no lamp nor light of the sun, for the Lord God gives them light. And they shall reign forever and ever.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35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2:12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endure, We shall also reign with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Him.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we deny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also will deny us.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53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5:10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have made us kings and priests to our God; And we shall reign on the earth."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686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 looked, and behold, a Lamb standing on Mount Zion, and with Him one hundred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forty-four thousand, having His Father's name written on their foreheads.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62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886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middle of its street, and on either side of the river,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tree of life, which bore twelve fruits, each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yielding its fruit every month. The leaves of the tree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healing of the nations.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39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More Curse:</a:t>
            </a:r>
          </a:p>
          <a:p>
            <a:pPr marL="36576" indent="0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Restoration Made Perfect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734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Throne:</a:t>
            </a:r>
          </a:p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 Made Perfect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07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Servants Shall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Serve:</a:t>
            </a:r>
          </a:p>
          <a:p>
            <a:pPr marL="36576" indent="0">
              <a:buNone/>
            </a:pPr>
            <a:r>
              <a:rPr lang="en-US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Servanthood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Made Perfect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926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Shall See His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Face:</a:t>
            </a:r>
          </a:p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Transformation Made Perfect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725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Name on our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Foreheads:</a:t>
            </a:r>
          </a:p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Identification Made Perfect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71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the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Light:</a:t>
            </a:r>
          </a:p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Illumination Made Perfect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03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Reigning Forever:</a:t>
            </a:r>
          </a:p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Exultation Made Perfect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807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never fails. But whether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prophecies, they will fail; whether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tongues, they will cease; whether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knowledge, it will vanish away.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78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know in part and we prophesy in part.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16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13:10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when that which is perfect has come, then that which is in part will be done away.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684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shall be no more curse, but the throne of God and of the Lamb shall be in it, and His servants shall serve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21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 was a child, I spoke as a child, I understood as a child, I thought as a child; but when I became a man, I put away childish things.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1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now we see in a mirror, dimly, but then face to face. Now I know in part, but then I shall know just as I also am known.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9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abide faith, hope, love, these three; but the greatest of these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04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8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shall see His face, and His name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their foreheads.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389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shall be no night there: They need no lamp nor light of the sun, for the Lord God gives them light. And they shall reign forever and ever.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39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2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showed me a pure river of water of life, clear as crystal, proceeding from the throne of God and of the Lamb.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7:38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believes in Me, as the Scripture has said, out of his heart will flow rivers of living water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868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260</TotalTime>
  <Words>1063</Words>
  <Application>Microsoft Office PowerPoint</Application>
  <PresentationFormat>On-screen Show (4:3)</PresentationFormat>
  <Paragraphs>83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Default Theme</vt:lpstr>
      <vt:lpstr>Revelation 22:1-5</vt:lpstr>
      <vt:lpstr>Revelation 22:1</vt:lpstr>
      <vt:lpstr>Revelation 22:2</vt:lpstr>
      <vt:lpstr>Revelation 22:3</vt:lpstr>
      <vt:lpstr>Revelation 22:4</vt:lpstr>
      <vt:lpstr>Revelation 22:5</vt:lpstr>
      <vt:lpstr>PowerPoint Presentation</vt:lpstr>
      <vt:lpstr>Revelation 22:1</vt:lpstr>
      <vt:lpstr>John 7:38</vt:lpstr>
      <vt:lpstr>John 7:39</vt:lpstr>
      <vt:lpstr>John 7:37</vt:lpstr>
      <vt:lpstr>Ecclesiastes 3:11</vt:lpstr>
      <vt:lpstr>Colossians 2:9</vt:lpstr>
      <vt:lpstr>Colossians 2:10</vt:lpstr>
      <vt:lpstr>John 4:13</vt:lpstr>
      <vt:lpstr>John 4:14</vt:lpstr>
      <vt:lpstr>Acts 1:8</vt:lpstr>
      <vt:lpstr>Revelation 22:2</vt:lpstr>
      <vt:lpstr>Ezekiel 47:12a</vt:lpstr>
      <vt:lpstr>Ezekiel 47:12b</vt:lpstr>
      <vt:lpstr>Psalm 22:27</vt:lpstr>
      <vt:lpstr>Psalm 86:9</vt:lpstr>
      <vt:lpstr>Revelation 15:4</vt:lpstr>
      <vt:lpstr>Revelation 22:3</vt:lpstr>
      <vt:lpstr>Revelation 22:4</vt:lpstr>
      <vt:lpstr>Revelation 22:5</vt:lpstr>
      <vt:lpstr>2 Timothy 2:12</vt:lpstr>
      <vt:lpstr>Revelation 5:10</vt:lpstr>
      <vt:lpstr>Revelation 14:1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 Corinthians 13:8</vt:lpstr>
      <vt:lpstr>1 Corinthians 13:9</vt:lpstr>
      <vt:lpstr>1 Corinthians 13:10</vt:lpstr>
      <vt:lpstr>1 Corinthians 13:11</vt:lpstr>
      <vt:lpstr>1 Corinthians 13:12</vt:lpstr>
      <vt:lpstr>1 Corinthians 13:13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22:1-5</dc:title>
  <dc:creator>Charlie</dc:creator>
  <cp:lastModifiedBy>Charlie</cp:lastModifiedBy>
  <cp:revision>9</cp:revision>
  <dcterms:created xsi:type="dcterms:W3CDTF">2014-10-08T17:39:28Z</dcterms:created>
  <dcterms:modified xsi:type="dcterms:W3CDTF">2014-10-08T22:00:20Z</dcterms:modified>
</cp:coreProperties>
</file>