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3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9/24/2014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Autofit/>
          </a:bodyPr>
          <a:lstStyle/>
          <a:p>
            <a:r>
              <a:rPr lang="en-US" sz="7800" dirty="0" smtClean="0"/>
              <a:t>Revelation 21:22-27</a:t>
            </a:r>
            <a:endParaRPr lang="en-US" sz="7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24, 2014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713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Colossians 1:19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it pleased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Father that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Him all the fullness should dwell,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30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Colossians 1:20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by Him to reconcile all things to Himself, by Him, whether things on earth or things in heaven, having made peace through the blood of His cross.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3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71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Colossians 2:8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Beware lest anyone cheat you through philosophy and empty deceit, according to the tradition of men, according to the basic principles of the world, and not according to Christ.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17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Colossians 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 Him dwells all the fullness of the Godhead bodily;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23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Colossians 2:10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 are complete in Him, who is the head of all principality and power.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654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city had no need of the sun or of the moon to shine in it, for the glory of God illuminated it. The Lamb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its light.</a:t>
            </a:r>
          </a:p>
        </p:txBody>
      </p:sp>
    </p:spTree>
    <p:extLst>
      <p:ext uri="{BB962C8B-B14F-4D97-AF65-F5344CB8AC3E}">
        <p14:creationId xmlns:p14="http://schemas.microsoft.com/office/powerpoint/2010/main" val="24963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22:5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shall be no night there: They need no lamp nor light of the sun, for the Lord God gives them light. And they shall reign forever and ever.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837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8:12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Jesus spoke to them again, saying, "I am the light of the world. He who follows Me shall not walk in darkness, but have the light of life."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235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Isaiah 60:19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"The sun shall no longer be your light by day, Nor for brightness shall the moon give light to you; But the LORD will be to you an everlasting light, And your God your glory.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150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Isaiah 60:20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638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sun shall no longer go down, Nor shall your moon withdraw itself; For the LORD will be your everlasting light, And the days of your mourning shall be ended.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89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 saw no temple in it, for the Lord God Almighty and the Lamb are its temple.</a:t>
            </a:r>
          </a:p>
        </p:txBody>
      </p:sp>
    </p:spTree>
    <p:extLst>
      <p:ext uri="{BB962C8B-B14F-4D97-AF65-F5344CB8AC3E}">
        <p14:creationId xmlns:p14="http://schemas.microsoft.com/office/powerpoint/2010/main" val="7149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nations of those who are saved shall walk in its light, and the kings of the earth bring their glory and honor into it.</a:t>
            </a:r>
          </a:p>
        </p:txBody>
      </p:sp>
    </p:spTree>
    <p:extLst>
      <p:ext uri="{BB962C8B-B14F-4D97-AF65-F5344CB8AC3E}">
        <p14:creationId xmlns:p14="http://schemas.microsoft.com/office/powerpoint/2010/main" val="19929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14:6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said to him, "I am the way, the truth, and the life. No one comes to the Father except through 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334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6:1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year that King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Uzziah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died, I saw the Lord sitting on a throne, high and lifted up, and the train of His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filled the temple.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4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6:2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it stood seraphim; each one had six wings: with two he covered his face, with two he covered his feet, and with two he flew.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506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6:3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one cried to another and said: "Holy, holy, holy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 of hosts;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whole earth is full of His glory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17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1:30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of him are ye in Christ Jesus, who of God is made unto us wisdom, and righteousness, and sanctification, and redemption: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07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5:16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your light so shine before men, that they may see your good works and glorify your Father in heaven.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384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22:2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143000"/>
            <a:ext cx="9067800" cy="59436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middle of its street, and on either side of the river,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tree of life, which bore twelve fruits, each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yielding its fruit every month. The leaves of the tree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healing of the nations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37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gates shall not be shut at all by day (there shall be no night there).</a:t>
            </a:r>
          </a:p>
        </p:txBody>
      </p:sp>
    </p:spTree>
    <p:extLst>
      <p:ext uri="{BB962C8B-B14F-4D97-AF65-F5344CB8AC3E}">
        <p14:creationId xmlns:p14="http://schemas.microsoft.com/office/powerpoint/2010/main" val="33439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21:26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shall bring the glory and the honor of the nations into it.</a:t>
            </a:r>
          </a:p>
        </p:txBody>
      </p:sp>
    </p:spTree>
    <p:extLst>
      <p:ext uri="{BB962C8B-B14F-4D97-AF65-F5344CB8AC3E}">
        <p14:creationId xmlns:p14="http://schemas.microsoft.com/office/powerpoint/2010/main" val="6078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city had no need of the sun or of the moon to shine in it, for the glory of God illuminated it. The Lamb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its light.</a:t>
            </a:r>
          </a:p>
        </p:txBody>
      </p:sp>
    </p:spTree>
    <p:extLst>
      <p:ext uri="{BB962C8B-B14F-4D97-AF65-F5344CB8AC3E}">
        <p14:creationId xmlns:p14="http://schemas.microsoft.com/office/powerpoint/2010/main" val="12694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there shall by no means enter it anything that defiles, or causes an abomination or a lie, but only those who are written in the Lamb's Book of Life.</a:t>
            </a:r>
          </a:p>
        </p:txBody>
      </p:sp>
    </p:spTree>
    <p:extLst>
      <p:ext uri="{BB962C8B-B14F-4D97-AF65-F5344CB8AC3E}">
        <p14:creationId xmlns:p14="http://schemas.microsoft.com/office/powerpoint/2010/main" val="25996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Isaiah 35:8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69829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highway shall be there, and a road, And it shall be called the Highway of Holiness. The unclean shall not pass over it, But it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others. Whoever walks the road, although a fool, Shall not go astray.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86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Isaiah 52:1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Awake, awake! Put on your strength, O Zion; Put on your beautiful garments, O Jerusalem, the holy city! For the uncircumcised and the unclean Shall no longer come to you.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9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answered and said to him, "Most assuredly, I say to you, unless one is born again, he cannot see the kingdom of God."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69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2:19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what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our hope, or joy, or crown of rejoicing?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even you in the presence of our Lord Jesus Christ at His coming?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001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Hebrews 11:8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faith Abraham obeyed when he was called to go out to the place which he would receive as an inheritance. And he went out, not knowing where he was going.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23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faith he dwelt in the land of promise as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foreign country, dwelling in tents with Isaac and Jacob, the heirs with him of the same promise;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70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he waited for the city which has foundations, whose builder and maker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04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Hebrews 11:13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all died in faith, not having received the promises, but having seen them afar off were assured of them, embraced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confessed that they were strangers and pilgrims on the earth.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149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those who say such things declare plainly that they seek a homeland.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342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nations of those who are saved shall walk in its light, and the kings of the earth bring their glory and honor into it.</a:t>
            </a:r>
          </a:p>
        </p:txBody>
      </p:sp>
    </p:spTree>
    <p:extLst>
      <p:ext uri="{BB962C8B-B14F-4D97-AF65-F5344CB8AC3E}">
        <p14:creationId xmlns:p14="http://schemas.microsoft.com/office/powerpoint/2010/main" val="26526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truly if they had called to mind that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which they had come out, they would have had opportunity to return.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432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now they desire a better, that is, a heavenly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country.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Therefore God is not ashamed to be called their God, for He has prepared a city for them.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78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The New Jerusalem: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839200" cy="44958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Destination!</a:t>
            </a:r>
          </a:p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Inspiration!</a:t>
            </a:r>
          </a:p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Motivation!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872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gates shall not be shut at all by day (there shall be no night there).</a:t>
            </a:r>
          </a:p>
        </p:txBody>
      </p:sp>
    </p:spTree>
    <p:extLst>
      <p:ext uri="{BB962C8B-B14F-4D97-AF65-F5344CB8AC3E}">
        <p14:creationId xmlns:p14="http://schemas.microsoft.com/office/powerpoint/2010/main" val="212980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21:26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shall bring the glory and the honor of the nations into it.</a:t>
            </a:r>
          </a:p>
        </p:txBody>
      </p:sp>
    </p:spTree>
    <p:extLst>
      <p:ext uri="{BB962C8B-B14F-4D97-AF65-F5344CB8AC3E}">
        <p14:creationId xmlns:p14="http://schemas.microsoft.com/office/powerpoint/2010/main" val="39041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there shall by no means enter it anything that defiles, or causes an abomination or a lie, but only those who are written in the Lamb's Book of Life.</a:t>
            </a:r>
          </a:p>
        </p:txBody>
      </p:sp>
    </p:spTree>
    <p:extLst>
      <p:ext uri="{BB962C8B-B14F-4D97-AF65-F5344CB8AC3E}">
        <p14:creationId xmlns:p14="http://schemas.microsoft.com/office/powerpoint/2010/main" val="245209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0"/>
            <a:ext cx="9154886" cy="683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96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 saw no temple in it, for the Lord God Almighty and the Lamb are its temple.</a:t>
            </a:r>
          </a:p>
        </p:txBody>
      </p:sp>
    </p:spTree>
    <p:extLst>
      <p:ext uri="{BB962C8B-B14F-4D97-AF65-F5344CB8AC3E}">
        <p14:creationId xmlns:p14="http://schemas.microsoft.com/office/powerpoint/2010/main" val="193794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60</TotalTime>
  <Words>1201</Words>
  <Application>Microsoft Office PowerPoint</Application>
  <PresentationFormat>On-screen Show (4:3)</PresentationFormat>
  <Paragraphs>85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Default Theme</vt:lpstr>
      <vt:lpstr>Revelation 21:22-27</vt:lpstr>
      <vt:lpstr>Revelation 21:22</vt:lpstr>
      <vt:lpstr>Revelation 21:23</vt:lpstr>
      <vt:lpstr>Revelation 21:24</vt:lpstr>
      <vt:lpstr>Revelation 21:25</vt:lpstr>
      <vt:lpstr>Revelation 21:26</vt:lpstr>
      <vt:lpstr>Revelation 21:27</vt:lpstr>
      <vt:lpstr>PowerPoint Presentation</vt:lpstr>
      <vt:lpstr>Revelation 21:22</vt:lpstr>
      <vt:lpstr>Colossians 1:19</vt:lpstr>
      <vt:lpstr>Colossians 1:20</vt:lpstr>
      <vt:lpstr>Colossians 2:8</vt:lpstr>
      <vt:lpstr>Colossians 2:9</vt:lpstr>
      <vt:lpstr>Colossians 2:10</vt:lpstr>
      <vt:lpstr>Revelation 21:23</vt:lpstr>
      <vt:lpstr>Revelation 22:5</vt:lpstr>
      <vt:lpstr>John 8:12</vt:lpstr>
      <vt:lpstr>Isaiah 60:19</vt:lpstr>
      <vt:lpstr>Isaiah 60:20</vt:lpstr>
      <vt:lpstr>Revelation 21:24</vt:lpstr>
      <vt:lpstr>John 14:6</vt:lpstr>
      <vt:lpstr>Isaiah 6:1</vt:lpstr>
      <vt:lpstr>Isaiah 6:2</vt:lpstr>
      <vt:lpstr>Isaiah 6:3</vt:lpstr>
      <vt:lpstr>1 Corinthians 1:30</vt:lpstr>
      <vt:lpstr>Matthew 5:16</vt:lpstr>
      <vt:lpstr>Revelation 22:2</vt:lpstr>
      <vt:lpstr>Revelation 21:25</vt:lpstr>
      <vt:lpstr>Revelation 21:26</vt:lpstr>
      <vt:lpstr>Revelation 21:27</vt:lpstr>
      <vt:lpstr>Isaiah 35:8</vt:lpstr>
      <vt:lpstr>Isaiah 52:1</vt:lpstr>
      <vt:lpstr>John 3:3</vt:lpstr>
      <vt:lpstr>1 Thessalonians 2:19</vt:lpstr>
      <vt:lpstr>Hebrews 11:8</vt:lpstr>
      <vt:lpstr>Hebrews 11:9</vt:lpstr>
      <vt:lpstr>Hebrews 11:10</vt:lpstr>
      <vt:lpstr>Hebrews 11:13</vt:lpstr>
      <vt:lpstr>Hebrews 11:14</vt:lpstr>
      <vt:lpstr>Hebrews 11:15</vt:lpstr>
      <vt:lpstr>Hebrews 11:16</vt:lpstr>
      <vt:lpstr>The New Jerusalem: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21:22-27</dc:title>
  <dc:creator>Charlie</dc:creator>
  <cp:lastModifiedBy>Charlie</cp:lastModifiedBy>
  <cp:revision>7</cp:revision>
  <dcterms:created xsi:type="dcterms:W3CDTF">2014-09-24T00:21:49Z</dcterms:created>
  <dcterms:modified xsi:type="dcterms:W3CDTF">2014-09-24T22:32:20Z</dcterms:modified>
</cp:coreProperties>
</file>