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9/17/2014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21:9-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17,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164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Timothy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Spirit expressly says that in latter times some will depart from the faith, giving heed to deceiving spirits and doctrines of demons,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812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Timothy 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speaking lies in hypocrisy, having their own conscience seared with a hot iron,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13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Timothy 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forbidding to marry,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commanding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abstain from foods which God created to be received with thanksgiving by those who believe and know the truth.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80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know this, that in the last days perilous times will come: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71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men will be lovers of themselves, lovers of money, boasters, proud, blasphemers, disobedient to parents, unthankful, unholy,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016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unloving, unforgiving, slanderers, without self-control, brutal, despisers of good,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267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traitors, headstrong, haughty, lovers of pleasure rather than lovers of God,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84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a form of godliness but denying its power. And from such people turn away!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23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"Let not your heart be troubled; you believe in God, believe also in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87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My Father's house are many mansions; if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would have told you. I go to prepare a place for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00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21:9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one of the seven angels who had the seven bowls filled with the seven last plagues came to me and talked with me, saying, "Come, I will show you the bride, the Lamb's wife."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75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if I go and prepare a place for you, I will come again and receive you to Myself; that where I am,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may be also.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379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where I go you know, and the way you know."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83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21:12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she had a great and high wall with twelve gates, and twelve angels at the gates, and names written on them, which are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names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twelve tribes of the children of Israel: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08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gates on the east, three gates on the north, three gates on the south, and three gates on the west.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107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wall of the city had twelve foundations, and on them were the names of the twelve apostles of the Lamb.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62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Now, therefore, you are no longer strangers and foreigners, but fellow citizens with the saints and members of the household of God,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395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been built on the foundation of the apostles and prophets, Jesus Christ Himself being the chief corner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stone,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whom the whole building, being joined together, grows into a holy temple in the Lord,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136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whom you also are being built together for a dwelling place of God in the Spirit.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643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Hebrews 11:8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faith Abraham obeyed when he was called to go out to the place which he would receive as an inheritance. And he went out, not knowing where he was going.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95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21:10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carried me away in the Spirit to a great and high mountain, and showed me the great city, the holy Jerusalem, descending out of heaven from God,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286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8" y="1600200"/>
            <a:ext cx="9066362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faith he dwelt in the land of promise as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foreign country, dwelling in tents with Isaac and Jacob, the heirs with him of the same promise;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081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he waited for the city which has foundations, whose builder and maker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959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Hebrews 11:13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all died in faith, not having received the promises, but having seen them afar off were assured of them, embraced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confessed that they were strangers and pilgrims on the earth.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01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those who say such things declare plainly that they seek a homeland.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569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truly if they had called to mind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which they had come out, they would have had opportunity to return.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40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now they desire a better, that is, a heavenly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country.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Therefore God is not ashamed to be called their God, for He has prepared a city for them.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4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since all these things will be dissolved, what manner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persons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ought you to be in holy conduct and godliness,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548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02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Peter 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and hastening the coming of the day of God, because of which the heavens will be dissolved, being on fire, and the elements will melt with fervent heat?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050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Nevertheless we, according to His promise, look for new heavens and a new earth in which righteousness dwells.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24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who talked with me had a gold reed to measure the city, its gates, and its wall.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88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the glory of God. Her light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like a most precious stone, like a jasper stone, clear as crystal.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35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21:16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74989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city is laid out as a square; its length is as great as its breadth. And he measured the city with the reed: twelve thousand furlongs. Its length, breadth, and height are equal.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017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measured its wall: one hundred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forty-four cubits,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measure of a man, that is, of an angel.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555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construction of its wall was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jasper; and the city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pure gold, like clear glass.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281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21:19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foundations of the wall of the city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adorned with all kinds of precious stones: the first foundation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jasper, the second sapphire, the third chalcedony, the fourth emerald,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1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21:20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fifth sardonyx, the sixth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sardius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seventh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chrysolite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eighth beryl, the ninth topaz, the tenth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chrysoprase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eleventh jacinth, and the twelfth amethyst.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85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twelve gates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twelve pearls: each individual gate was of one pearl. And the street of the city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pure gold, like transparent glass.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88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Corinthians 9:6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this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say: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who sows sparingly will also reap sparingly, and he who sows bountifully will also reap bountifully.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32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Corinthians 9:7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let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each one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he purposes in his heart, not grudgingly or of necessity; for God loves a cheerful giver.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081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Corinthians 9:8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God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able to make all grace abound toward you, that you, always having all sufficiency in all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things,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 have an abundance for every good work.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2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13:45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Again, the kingdom of heaven is like a merchant seeking beautiful pearls,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90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520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13:46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who, when he had found one pearl of great price, went and sold all that he had and bought 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268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149:4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LORD takes pleasure in His people; He will beautify the humble with salvation.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366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147:11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takes pleasure in those who fear Him, In those who hope in His mercy.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058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51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9" y="12192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heard a loud voice from heaven saying, "Behold, the tabernacle of God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men, and He will dwell with them, and they shall be His people. God Himself will be with them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their God.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780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said to me, "It is done! I am the Alpha and the Omega, the Beginning and the End. I will give of the fountain of the water of life freely to him who thirsts.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792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overcomes shall inherit all things, and I will be his God and he shall be My son.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40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6" y="8626"/>
            <a:ext cx="9146875" cy="684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4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Jesus answered and said to them: "Take heed that no one deceives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719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24:5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many will come in My name, saying, 'I am the Christ,' and will deceive many.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899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24:23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if anyone says to you, 'Look, here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Christ!' or 'There!' do not believe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18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24:24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false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false prophets will rise and show great signs and wonders to deceive, if possible, even the elect.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07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312</TotalTime>
  <Words>1472</Words>
  <Application>Microsoft Office PowerPoint</Application>
  <PresentationFormat>On-screen Show (4:3)</PresentationFormat>
  <Paragraphs>109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Default Theme</vt:lpstr>
      <vt:lpstr>Revelation 21:9-</vt:lpstr>
      <vt:lpstr>Revelation 21:9</vt:lpstr>
      <vt:lpstr>Revelation 21:10</vt:lpstr>
      <vt:lpstr>Revelation 21:11</vt:lpstr>
      <vt:lpstr>PowerPoint Presentation</vt:lpstr>
      <vt:lpstr>Matthew 24:4</vt:lpstr>
      <vt:lpstr>Matthew 24:5</vt:lpstr>
      <vt:lpstr>Matthew 24:23</vt:lpstr>
      <vt:lpstr>Matthew 24:24</vt:lpstr>
      <vt:lpstr>1 Timothy 4:1</vt:lpstr>
      <vt:lpstr>1 Timothy 4:2</vt:lpstr>
      <vt:lpstr>1 Timothy 4:3</vt:lpstr>
      <vt:lpstr>2 Timothy 3:1</vt:lpstr>
      <vt:lpstr>2 Timothy 3:2</vt:lpstr>
      <vt:lpstr>2 Timothy 3:3</vt:lpstr>
      <vt:lpstr>2 Timothy 3:4</vt:lpstr>
      <vt:lpstr>2 Timothy 3:5</vt:lpstr>
      <vt:lpstr>John 14:1</vt:lpstr>
      <vt:lpstr>John 14:2</vt:lpstr>
      <vt:lpstr>John 14:3</vt:lpstr>
      <vt:lpstr>John 14:4</vt:lpstr>
      <vt:lpstr>Revelation 21:12</vt:lpstr>
      <vt:lpstr>Revelation 21:13</vt:lpstr>
      <vt:lpstr>Revelation 21:14</vt:lpstr>
      <vt:lpstr>Ephesians 2:19</vt:lpstr>
      <vt:lpstr>Ephesians 2:20</vt:lpstr>
      <vt:lpstr>Ephesians 2:21</vt:lpstr>
      <vt:lpstr>Ephesians 2:22</vt:lpstr>
      <vt:lpstr>Hebrews 11:8</vt:lpstr>
      <vt:lpstr>Hebrews 11:9</vt:lpstr>
      <vt:lpstr>Hebrews 11:10</vt:lpstr>
      <vt:lpstr>Hebrews 11:13</vt:lpstr>
      <vt:lpstr>Hebrews 11:14</vt:lpstr>
      <vt:lpstr>Hebrews 11:15</vt:lpstr>
      <vt:lpstr>Hebrews 11:16</vt:lpstr>
      <vt:lpstr>2 Peter 3:11</vt:lpstr>
      <vt:lpstr>2 Peter 3:12</vt:lpstr>
      <vt:lpstr>2 Peter 3:13</vt:lpstr>
      <vt:lpstr>Revelation 21:15</vt:lpstr>
      <vt:lpstr>Revelation 21:16</vt:lpstr>
      <vt:lpstr>Revelation 21:17</vt:lpstr>
      <vt:lpstr>Revelation 21:18</vt:lpstr>
      <vt:lpstr>Revelation 21:19</vt:lpstr>
      <vt:lpstr>Revelation 21:20</vt:lpstr>
      <vt:lpstr>Revelation 21:21</vt:lpstr>
      <vt:lpstr>2 Corinthians 9:6</vt:lpstr>
      <vt:lpstr>2 Corinthians 9:7</vt:lpstr>
      <vt:lpstr>2 Corinthians 9:8</vt:lpstr>
      <vt:lpstr>Matthew 13:45</vt:lpstr>
      <vt:lpstr>Matthew 13:46</vt:lpstr>
      <vt:lpstr>Psalm 149:4</vt:lpstr>
      <vt:lpstr>Psalm 147:11</vt:lpstr>
      <vt:lpstr>Revelation 21:3</vt:lpstr>
      <vt:lpstr>Revelation 21:6</vt:lpstr>
      <vt:lpstr>Revelation 21:7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21:9-</dc:title>
  <dc:creator>Charlie</dc:creator>
  <cp:lastModifiedBy>Charlie</cp:lastModifiedBy>
  <cp:revision>8</cp:revision>
  <dcterms:created xsi:type="dcterms:W3CDTF">2014-09-17T17:00:02Z</dcterms:created>
  <dcterms:modified xsi:type="dcterms:W3CDTF">2014-09-17T22:12:36Z</dcterms:modified>
</cp:coreProperties>
</file>