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3" r:id="rId19"/>
    <p:sldId id="275" r:id="rId20"/>
    <p:sldId id="280" r:id="rId21"/>
    <p:sldId id="281" r:id="rId22"/>
    <p:sldId id="282" r:id="rId23"/>
    <p:sldId id="283" r:id="rId24"/>
    <p:sldId id="284" r:id="rId25"/>
    <p:sldId id="304" r:id="rId26"/>
    <p:sldId id="274" r:id="rId27"/>
    <p:sldId id="276" r:id="rId28"/>
    <p:sldId id="277" r:id="rId29"/>
    <p:sldId id="278" r:id="rId30"/>
    <p:sldId id="285" r:id="rId31"/>
    <p:sldId id="279"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9/10/2014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9/10/2014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9/10/2014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21:2-8</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September 10,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7151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4:25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this Hagar is Mount Sinai in Arabia, and corresponds to Jerusalem which now is, and is in bondage with her children—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825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Galatians 4:26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the Jerusalem above is free, which is the mother of us all.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78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12:22</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you have come to Mount Zion and to the city of the living God, the heavenly Jerusalem, to an innumerable company of angels,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176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to the general assembly and church of the firstborn </a:t>
            </a:r>
            <a:r>
              <a:rPr lang="en-US" sz="5400" b="1" i="1" dirty="0">
                <a:effectLst>
                  <a:outerShdw blurRad="38100" dist="38100" dir="2700000" algn="tl">
                    <a:srgbClr val="000000">
                      <a:alpha val="43137"/>
                    </a:srgbClr>
                  </a:outerShdw>
                </a:effectLst>
              </a:rPr>
              <a:t>who are</a:t>
            </a:r>
            <a:r>
              <a:rPr lang="en-US" sz="5400" b="1" dirty="0">
                <a:effectLst>
                  <a:outerShdw blurRad="38100" dist="38100" dir="2700000" algn="tl">
                    <a:srgbClr val="000000">
                      <a:alpha val="43137"/>
                    </a:srgbClr>
                  </a:outerShdw>
                </a:effectLst>
              </a:rPr>
              <a:t> registered in heaven, to God the Judge of all, to the spirits of just men made perfect,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3133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12:24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to Jesus the Mediator of the new covenant, and to the blood of sprinkling that speaks better things than </a:t>
            </a:r>
            <a:r>
              <a:rPr lang="en-US" sz="5400" b="1" i="1" dirty="0">
                <a:effectLst>
                  <a:outerShdw blurRad="38100" dist="38100" dir="2700000" algn="tl">
                    <a:srgbClr val="000000">
                      <a:alpha val="43137"/>
                    </a:srgbClr>
                  </a:outerShdw>
                </a:effectLst>
              </a:rPr>
              <a:t>that of</a:t>
            </a:r>
            <a:r>
              <a:rPr lang="en-US" sz="5400" b="1" dirty="0">
                <a:effectLst>
                  <a:outerShdw blurRad="38100" dist="38100" dir="2700000" algn="tl">
                    <a:srgbClr val="000000">
                      <a:alpha val="43137"/>
                    </a:srgbClr>
                  </a:outerShdw>
                </a:effectLst>
              </a:rPr>
              <a:t> Abel.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8255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48:1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Great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LORD, and greatly to be praised in the city of our God, </a:t>
            </a:r>
            <a:r>
              <a:rPr lang="en-US" sz="5400" b="1" i="1" dirty="0">
                <a:effectLst>
                  <a:outerShdw blurRad="38100" dist="38100" dir="2700000" algn="tl">
                    <a:srgbClr val="000000">
                      <a:alpha val="43137"/>
                    </a:srgbClr>
                  </a:outerShdw>
                </a:effectLst>
              </a:rPr>
              <a:t>in</a:t>
            </a:r>
            <a:r>
              <a:rPr lang="en-US" sz="5400" b="1" dirty="0">
                <a:effectLst>
                  <a:outerShdw blurRad="38100" dist="38100" dir="2700000" algn="tl">
                    <a:srgbClr val="000000">
                      <a:alpha val="43137"/>
                    </a:srgbClr>
                  </a:outerShdw>
                </a:effectLst>
              </a:rPr>
              <a:t> the mountain of his holiness.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826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48:2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Beautiful for situation, the joy of the whole earth,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mount Zion, </a:t>
            </a:r>
            <a:r>
              <a:rPr lang="en-US" sz="5400" b="1" i="1" dirty="0">
                <a:effectLst>
                  <a:outerShdw blurRad="38100" dist="38100" dir="2700000" algn="tl">
                    <a:srgbClr val="000000">
                      <a:alpha val="43137"/>
                    </a:srgbClr>
                  </a:outerShdw>
                </a:effectLst>
              </a:rPr>
              <a:t>on</a:t>
            </a:r>
            <a:r>
              <a:rPr lang="en-US" sz="5400" b="1" dirty="0">
                <a:effectLst>
                  <a:outerShdw blurRad="38100" dist="38100" dir="2700000" algn="tl">
                    <a:srgbClr val="000000">
                      <a:alpha val="43137"/>
                    </a:srgbClr>
                  </a:outerShdw>
                </a:effectLst>
              </a:rPr>
              <a:t> the sides of the north, the city of the great King.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24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48:8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As we have heard, so have we seen in the city of the LORD of hosts, in the city of our God: God will establish it for ever. Selah.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15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3:20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our citizenship </a:t>
            </a:r>
            <a:r>
              <a:rPr lang="en-US" sz="5400" b="1" i="1" dirty="0">
                <a:effectLst>
                  <a:outerShdw blurRad="38100" dist="38100" dir="2700000" algn="tl">
                    <a:srgbClr val="000000">
                      <a:alpha val="43137"/>
                    </a:srgbClr>
                  </a:outerShdw>
                </a:effectLst>
              </a:rPr>
              <a:t>(</a:t>
            </a:r>
            <a:r>
              <a:rPr lang="en-US" sz="5400" b="1" i="1" dirty="0" err="1">
                <a:effectLst>
                  <a:outerShdw blurRad="38100" dist="38100" dir="2700000" algn="tl">
                    <a:srgbClr val="000000">
                      <a:alpha val="43137"/>
                    </a:srgbClr>
                  </a:outerShdw>
                </a:effectLst>
              </a:rPr>
              <a:t>politeuma</a:t>
            </a:r>
            <a:r>
              <a:rPr lang="en-US" sz="5400" b="1" i="1" dirty="0">
                <a:effectLst>
                  <a:outerShdw blurRad="38100" dist="38100" dir="2700000" algn="tl">
                    <a:srgbClr val="000000">
                      <a:alpha val="43137"/>
                    </a:srgbClr>
                  </a:outerShdw>
                </a:effectLst>
              </a:rPr>
              <a:t>)</a:t>
            </a:r>
            <a:r>
              <a:rPr lang="en-US" sz="5400" b="1" dirty="0">
                <a:effectLst>
                  <a:outerShdw blurRad="38100" dist="38100" dir="2700000" algn="tl">
                    <a:srgbClr val="000000">
                      <a:alpha val="43137"/>
                    </a:srgbClr>
                  </a:outerShdw>
                </a:effectLst>
              </a:rPr>
              <a:t> is in heaven, from which we also eagerly wait for the Savior, the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817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21:3</a:t>
            </a:r>
            <a:endParaRPr lang="en-US" sz="7200" dirty="0"/>
          </a:p>
        </p:txBody>
      </p:sp>
      <p:sp>
        <p:nvSpPr>
          <p:cNvPr id="3" name="Content Placeholder 2"/>
          <p:cNvSpPr>
            <a:spLocks noGrp="1"/>
          </p:cNvSpPr>
          <p:nvPr>
            <p:ph idx="1"/>
          </p:nvPr>
        </p:nvSpPr>
        <p:spPr>
          <a:xfrm>
            <a:off x="0" y="1143000"/>
            <a:ext cx="9067800" cy="5867400"/>
          </a:xfrm>
        </p:spPr>
        <p:txBody>
          <a:bodyPr>
            <a:noAutofit/>
          </a:bodyPr>
          <a:lstStyle/>
          <a:p>
            <a:pPr marL="36576" indent="0" algn="just">
              <a:buNone/>
            </a:pPr>
            <a:r>
              <a:rPr lang="en-US" sz="4900" b="1" dirty="0">
                <a:effectLst>
                  <a:outerShdw blurRad="38100" dist="38100" dir="2700000" algn="tl">
                    <a:srgbClr val="000000">
                      <a:alpha val="43137"/>
                    </a:srgbClr>
                  </a:outerShdw>
                </a:effectLst>
              </a:rPr>
              <a:t>And I heard a loud voice from heaven saying, "Behold, the tabernacle of God </a:t>
            </a:r>
            <a:r>
              <a:rPr lang="en-US" sz="4900" b="1" i="1" dirty="0">
                <a:effectLst>
                  <a:outerShdw blurRad="38100" dist="38100" dir="2700000" algn="tl">
                    <a:srgbClr val="000000">
                      <a:alpha val="43137"/>
                    </a:srgbClr>
                  </a:outerShdw>
                </a:effectLst>
              </a:rPr>
              <a:t>is</a:t>
            </a:r>
            <a:r>
              <a:rPr lang="en-US" sz="4900" b="1" dirty="0">
                <a:effectLst>
                  <a:outerShdw blurRad="38100" dist="38100" dir="2700000" algn="tl">
                    <a:srgbClr val="000000">
                      <a:alpha val="43137"/>
                    </a:srgbClr>
                  </a:outerShdw>
                </a:effectLst>
              </a:rPr>
              <a:t> with men, and He will dwell with them, and they shall be His people. God Himself will be with them </a:t>
            </a:r>
            <a:r>
              <a:rPr lang="en-US" sz="4900" b="1" i="1" dirty="0">
                <a:effectLst>
                  <a:outerShdw blurRad="38100" dist="38100" dir="2700000" algn="tl">
                    <a:srgbClr val="000000">
                      <a:alpha val="43137"/>
                    </a:srgbClr>
                  </a:outerShdw>
                </a:effectLst>
              </a:rPr>
              <a:t>and be</a:t>
            </a:r>
            <a:r>
              <a:rPr lang="en-US" sz="4900" b="1" dirty="0">
                <a:effectLst>
                  <a:outerShdw blurRad="38100" dist="38100" dir="2700000" algn="tl">
                    <a:srgbClr val="000000">
                      <a:alpha val="43137"/>
                    </a:srgbClr>
                  </a:outerShdw>
                </a:effectLst>
              </a:rPr>
              <a:t> their God.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6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Then I, John, saw the holy city, New Jerusalem, coming down out of heaven from God, prepared as a bride adorned for her husband.</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06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26:11</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will set My tabernacle among you, and My soul shall not abhor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974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26:12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will walk among you and be your God, and you shall be My people.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0021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Ezekiel 37:26</a:t>
            </a:r>
            <a:endParaRPr lang="en-US" sz="7200" dirty="0"/>
          </a:p>
        </p:txBody>
      </p:sp>
      <p:sp>
        <p:nvSpPr>
          <p:cNvPr id="3" name="Content Placeholder 2"/>
          <p:cNvSpPr>
            <a:spLocks noGrp="1"/>
          </p:cNvSpPr>
          <p:nvPr>
            <p:ph idx="1"/>
          </p:nvPr>
        </p:nvSpPr>
        <p:spPr>
          <a:xfrm>
            <a:off x="0" y="990600"/>
            <a:ext cx="9067800" cy="5867400"/>
          </a:xfrm>
        </p:spPr>
        <p:txBody>
          <a:bodyPr>
            <a:normAutofit lnSpcReduction="10000"/>
          </a:bodyPr>
          <a:lstStyle/>
          <a:p>
            <a:pPr marL="36576" indent="0" algn="just">
              <a:buNone/>
            </a:pPr>
            <a:r>
              <a:rPr lang="en-US" sz="5200" b="1" dirty="0">
                <a:effectLst>
                  <a:outerShdw blurRad="38100" dist="38100" dir="2700000" algn="tl">
                    <a:srgbClr val="000000">
                      <a:alpha val="43137"/>
                    </a:srgbClr>
                  </a:outerShdw>
                </a:effectLst>
              </a:rPr>
              <a:t>Moreover I will make a covenant of peace with them, and it shall be an everlasting covenant with them; I will establish them and multiply them, and I will set My sanctuary in their midst forevermore</a:t>
            </a:r>
            <a:r>
              <a:rPr lang="en-US" dirty="0"/>
              <a:t>.</a:t>
            </a:r>
            <a:endParaRPr lang="en-US" dirty="0"/>
          </a:p>
        </p:txBody>
      </p:sp>
    </p:spTree>
    <p:extLst>
      <p:ext uri="{BB962C8B-B14F-4D97-AF65-F5344CB8AC3E}">
        <p14:creationId xmlns:p14="http://schemas.microsoft.com/office/powerpoint/2010/main" val="86001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37:27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My tabernacle also shall be with them; indeed I will be their God, and they shall be My people.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2718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37:28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nations also will know that I, the LORD, sanctify Israel, when My sanctuary is in their midst forevermore</a:t>
            </a:r>
            <a:r>
              <a:rPr lang="en-US" sz="5600" b="1" dirty="0" smtClean="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592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2 Chronicles 6:18</a:t>
            </a:r>
            <a:endParaRPr lang="en-US" sz="7200" dirty="0"/>
          </a:p>
        </p:txBody>
      </p:sp>
      <p:sp>
        <p:nvSpPr>
          <p:cNvPr id="3" name="Content Placeholder 2"/>
          <p:cNvSpPr>
            <a:spLocks noGrp="1"/>
          </p:cNvSpPr>
          <p:nvPr>
            <p:ph idx="1"/>
          </p:nvPr>
        </p:nvSpPr>
        <p:spPr>
          <a:xfrm>
            <a:off x="0" y="1143000"/>
            <a:ext cx="90678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But will God indeed dwell with men on the earth? Behold, heaven and the heaven of heavens cannot contain You. How much less this temple which I have built!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076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16:11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You will show me the path of life; In Your presence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fullness of joy; At Your right hand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pleasures forevermore.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369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1 John 3:1</a:t>
            </a:r>
            <a:endParaRPr lang="en-US" sz="7200" dirty="0"/>
          </a:p>
        </p:txBody>
      </p:sp>
      <p:sp>
        <p:nvSpPr>
          <p:cNvPr id="3" name="Content Placeholder 2"/>
          <p:cNvSpPr>
            <a:spLocks noGrp="1"/>
          </p:cNvSpPr>
          <p:nvPr>
            <p:ph idx="1"/>
          </p:nvPr>
        </p:nvSpPr>
        <p:spPr>
          <a:xfrm>
            <a:off x="0" y="1143000"/>
            <a:ext cx="9067800" cy="5867400"/>
          </a:xfrm>
        </p:spPr>
        <p:txBody>
          <a:bodyPr>
            <a:noAutofit/>
          </a:bodyPr>
          <a:lstStyle/>
          <a:p>
            <a:pPr marL="36576" indent="0" algn="just">
              <a:buNone/>
            </a:pPr>
            <a:r>
              <a:rPr lang="en-US" sz="5200" b="1" dirty="0">
                <a:effectLst>
                  <a:outerShdw blurRad="38100" dist="38100" dir="2700000" algn="tl">
                    <a:srgbClr val="000000">
                      <a:alpha val="43137"/>
                    </a:srgbClr>
                  </a:outerShdw>
                </a:effectLst>
              </a:rPr>
              <a:t>Behold what manner of love the Father has bestowed on us, that we should be called children of God! Therefore the world does not know us, because it did not know Him.</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642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1 John 3:2</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Beloved, now we are children of God; and it has not yet been revealed what we shall be, but we know that when He is revealed, we shall be like Him, for we shall see Him as He is.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375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everyone who has this hope in Him purifies himself, just as He is pure.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527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21:3</a:t>
            </a:r>
            <a:endParaRPr lang="en-US" sz="7200" dirty="0"/>
          </a:p>
        </p:txBody>
      </p:sp>
      <p:sp>
        <p:nvSpPr>
          <p:cNvPr id="3" name="Content Placeholder 2"/>
          <p:cNvSpPr>
            <a:spLocks noGrp="1"/>
          </p:cNvSpPr>
          <p:nvPr>
            <p:ph idx="1"/>
          </p:nvPr>
        </p:nvSpPr>
        <p:spPr>
          <a:xfrm>
            <a:off x="0" y="1143000"/>
            <a:ext cx="9067800" cy="5867400"/>
          </a:xfrm>
        </p:spPr>
        <p:txBody>
          <a:bodyPr>
            <a:noAutofit/>
          </a:bodyPr>
          <a:lstStyle/>
          <a:p>
            <a:pPr marL="36576" indent="0" algn="just">
              <a:buNone/>
            </a:pPr>
            <a:r>
              <a:rPr lang="en-US" sz="4900" b="1" dirty="0">
                <a:effectLst>
                  <a:outerShdw blurRad="38100" dist="38100" dir="2700000" algn="tl">
                    <a:srgbClr val="000000">
                      <a:alpha val="43137"/>
                    </a:srgbClr>
                  </a:outerShdw>
                </a:effectLst>
              </a:rPr>
              <a:t>And I heard a loud voice from heaven saying, "Behold, the tabernacle of God </a:t>
            </a:r>
            <a:r>
              <a:rPr lang="en-US" sz="4900" b="1" i="1" dirty="0">
                <a:effectLst>
                  <a:outerShdw blurRad="38100" dist="38100" dir="2700000" algn="tl">
                    <a:srgbClr val="000000">
                      <a:alpha val="43137"/>
                    </a:srgbClr>
                  </a:outerShdw>
                </a:effectLst>
              </a:rPr>
              <a:t>is</a:t>
            </a:r>
            <a:r>
              <a:rPr lang="en-US" sz="4900" b="1" dirty="0">
                <a:effectLst>
                  <a:outerShdw blurRad="38100" dist="38100" dir="2700000" algn="tl">
                    <a:srgbClr val="000000">
                      <a:alpha val="43137"/>
                    </a:srgbClr>
                  </a:outerShdw>
                </a:effectLst>
              </a:rPr>
              <a:t> with men, and He will dwell with them, and they shall be His people. God Himself will be with them </a:t>
            </a:r>
            <a:r>
              <a:rPr lang="en-US" sz="4900" b="1" i="1" dirty="0">
                <a:effectLst>
                  <a:outerShdw blurRad="38100" dist="38100" dir="2700000" algn="tl">
                    <a:srgbClr val="000000">
                      <a:alpha val="43137"/>
                    </a:srgbClr>
                  </a:outerShdw>
                </a:effectLst>
              </a:rPr>
              <a:t>and be</a:t>
            </a:r>
            <a:r>
              <a:rPr lang="en-US" sz="4900" b="1" dirty="0">
                <a:effectLst>
                  <a:outerShdw blurRad="38100" dist="38100" dir="2700000" algn="tl">
                    <a:srgbClr val="000000">
                      <a:alpha val="43137"/>
                    </a:srgbClr>
                  </a:outerShdw>
                </a:effectLst>
              </a:rPr>
              <a:t> their God.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5675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21:4</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God will wipe away every tear from their eyes; there shall be no more death, nor sorrow, nor crying. There shall be no more pain, for the former things have passed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1331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behold, I create new heavens and a new earth; And the former shall not be remembered or come to mind.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7168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be glad and rejoice forever in what I create; For behold, I create Jerusalem </a:t>
            </a:r>
            <a:r>
              <a:rPr lang="en-US" sz="5400" b="1" i="1" dirty="0">
                <a:effectLst>
                  <a:outerShdw blurRad="38100" dist="38100" dir="2700000" algn="tl">
                    <a:srgbClr val="000000">
                      <a:alpha val="43137"/>
                    </a:srgbClr>
                  </a:outerShdw>
                </a:effectLst>
              </a:rPr>
              <a:t>as</a:t>
            </a:r>
            <a:r>
              <a:rPr lang="en-US" sz="5400" b="1" dirty="0">
                <a:effectLst>
                  <a:outerShdw blurRad="38100" dist="38100" dir="2700000" algn="tl">
                    <a:srgbClr val="000000">
                      <a:alpha val="43137"/>
                    </a:srgbClr>
                  </a:outerShdw>
                </a:effectLst>
              </a:rPr>
              <a:t> a rejoicing, And her people a joy.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5091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65:19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will rejoice in Jerusalem, And joy in My people; The voice of weeping shall no longer be heard in her, Nor the voice of crying.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766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He who sat on the throne said, "Behold, I make all things new." And He said to me, "Write, for these words are true and faithful."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4494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21:33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Heaven and earth will pass away, but My words will by no means pass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2956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In Him we have redemption through His blood, the forgiveness of sins, according to the riches of His grace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766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Who hath delivered us from the power of darkness, and hath translated </a:t>
            </a:r>
            <a:r>
              <a:rPr lang="en-US" sz="5400" b="1" i="1" dirty="0">
                <a:effectLst>
                  <a:outerShdw blurRad="38100" dist="38100" dir="2700000" algn="tl">
                    <a:srgbClr val="000000">
                      <a:alpha val="43137"/>
                    </a:srgbClr>
                  </a:outerShdw>
                </a:effectLst>
              </a:rPr>
              <a:t>us</a:t>
            </a:r>
            <a:r>
              <a:rPr lang="en-US" sz="5400" b="1" dirty="0">
                <a:effectLst>
                  <a:outerShdw blurRad="38100" dist="38100" dir="2700000" algn="tl">
                    <a:srgbClr val="000000">
                      <a:alpha val="43137"/>
                    </a:srgbClr>
                  </a:outerShdw>
                </a:effectLst>
              </a:rPr>
              <a:t> into the kingdom of his dear Son: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8385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1:14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In whom we have redemption through his blood,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the forgiveness of sins: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5537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21:6</a:t>
            </a:r>
            <a:endParaRPr lang="en-US" sz="7200" dirty="0"/>
          </a:p>
        </p:txBody>
      </p:sp>
      <p:sp>
        <p:nvSpPr>
          <p:cNvPr id="3" name="Content Placeholder 2"/>
          <p:cNvSpPr>
            <a:spLocks noGrp="1"/>
          </p:cNvSpPr>
          <p:nvPr>
            <p:ph idx="1"/>
          </p:nvPr>
        </p:nvSpPr>
        <p:spPr>
          <a:xfrm>
            <a:off x="0" y="1066800"/>
            <a:ext cx="90678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He said to me, "It is done! I am the Alpha and the Omega, the Beginning and the End. I will give of the fountain of the water of life freely to him who thirsts.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6138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21:4</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God will wipe away every tear from their eyes; there shall be no more death, nor sorrow, nor crying. There shall be no more pain, for the former things have passed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1084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who overcomes shall inherit all things, and I will be his God and he shall be My son.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263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21:8</a:t>
            </a:r>
            <a:endParaRPr lang="en-US" sz="7200" dirty="0"/>
          </a:p>
        </p:txBody>
      </p:sp>
      <p:sp>
        <p:nvSpPr>
          <p:cNvPr id="3" name="Content Placeholder 2"/>
          <p:cNvSpPr>
            <a:spLocks noGrp="1"/>
          </p:cNvSpPr>
          <p:nvPr>
            <p:ph idx="1"/>
          </p:nvPr>
        </p:nvSpPr>
        <p:spPr>
          <a:xfrm>
            <a:off x="0" y="990600"/>
            <a:ext cx="9067800" cy="5867400"/>
          </a:xfrm>
        </p:spPr>
        <p:txBody>
          <a:bodyPr>
            <a:noAutofit/>
          </a:bodyPr>
          <a:lstStyle/>
          <a:p>
            <a:pPr marL="36576" indent="0" algn="just">
              <a:buNone/>
            </a:pPr>
            <a:r>
              <a:rPr lang="en-US" sz="4800" b="1" dirty="0">
                <a:effectLst>
                  <a:outerShdw blurRad="38100" dist="38100" dir="2700000" algn="tl">
                    <a:srgbClr val="000000">
                      <a:alpha val="43137"/>
                    </a:srgbClr>
                  </a:outerShdw>
                </a:effectLst>
              </a:rPr>
              <a:t>But the cowardly, unbelieving, abominable, murderers, sexually immoral, sorcerers, idolaters, and all liars shall have their part in the lake which burns with fire and brimstone, which is the second death."</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9760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As the hart </a:t>
            </a:r>
            <a:r>
              <a:rPr lang="en-US" sz="5400" b="1" dirty="0" err="1">
                <a:effectLst>
                  <a:outerShdw blurRad="38100" dist="38100" dir="2700000" algn="tl">
                    <a:srgbClr val="000000">
                      <a:alpha val="43137"/>
                    </a:srgbClr>
                  </a:outerShdw>
                </a:effectLst>
              </a:rPr>
              <a:t>panteth</a:t>
            </a:r>
            <a:r>
              <a:rPr lang="en-US" sz="5400" b="1" dirty="0">
                <a:effectLst>
                  <a:outerShdw blurRad="38100" dist="38100" dir="2700000" algn="tl">
                    <a:srgbClr val="000000">
                      <a:alpha val="43137"/>
                    </a:srgbClr>
                  </a:outerShdw>
                </a:effectLst>
              </a:rPr>
              <a:t> after the water brooks, so </a:t>
            </a:r>
            <a:r>
              <a:rPr lang="en-US" sz="5400" b="1" dirty="0" err="1">
                <a:effectLst>
                  <a:outerShdw blurRad="38100" dist="38100" dir="2700000" algn="tl">
                    <a:srgbClr val="000000">
                      <a:alpha val="43137"/>
                    </a:srgbClr>
                  </a:outerShdw>
                </a:effectLst>
              </a:rPr>
              <a:t>panteth</a:t>
            </a:r>
            <a:r>
              <a:rPr lang="en-US" sz="5400" b="1" dirty="0">
                <a:effectLst>
                  <a:outerShdw blurRad="38100" dist="38100" dir="2700000" algn="tl">
                    <a:srgbClr val="000000">
                      <a:alpha val="43137"/>
                    </a:srgbClr>
                  </a:outerShdw>
                </a:effectLst>
              </a:rPr>
              <a:t> my soul after thee, O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9171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42:2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My soul </a:t>
            </a:r>
            <a:r>
              <a:rPr lang="en-US" sz="5400" b="1" dirty="0" err="1">
                <a:effectLst>
                  <a:outerShdw blurRad="38100" dist="38100" dir="2700000" algn="tl">
                    <a:srgbClr val="000000">
                      <a:alpha val="43137"/>
                    </a:srgbClr>
                  </a:outerShdw>
                </a:effectLst>
              </a:rPr>
              <a:t>thirsteth</a:t>
            </a:r>
            <a:r>
              <a:rPr lang="en-US" sz="5400" b="1" dirty="0">
                <a:effectLst>
                  <a:outerShdw blurRad="38100" dist="38100" dir="2700000" algn="tl">
                    <a:srgbClr val="000000">
                      <a:alpha val="43137"/>
                    </a:srgbClr>
                  </a:outerShdw>
                </a:effectLst>
              </a:rPr>
              <a:t> for God, for the living God: when shall I come and appear before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9768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5:6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Blessed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they which do hunger and thirst after righteousness: for they shall be filled.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1021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7:37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On the last day, that great </a:t>
            </a:r>
            <a:r>
              <a:rPr lang="en-US" sz="5400" b="1" i="1" dirty="0">
                <a:effectLst>
                  <a:outerShdw blurRad="38100" dist="38100" dir="2700000" algn="tl">
                    <a:srgbClr val="000000">
                      <a:alpha val="43137"/>
                    </a:srgbClr>
                  </a:outerShdw>
                </a:effectLst>
              </a:rPr>
              <a:t>day</a:t>
            </a:r>
            <a:r>
              <a:rPr lang="en-US" sz="5400" b="1" dirty="0">
                <a:effectLst>
                  <a:outerShdw blurRad="38100" dist="38100" dir="2700000" algn="tl">
                    <a:srgbClr val="000000">
                      <a:alpha val="43137"/>
                    </a:srgbClr>
                  </a:outerShdw>
                </a:effectLst>
              </a:rPr>
              <a:t> of the feast, Jesus stood and cried out, saying, "If anyone thirsts, let him come to Me and drink.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4830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7:38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who believes in Me, as the Scripture has said, out of his heart will flow rivers of living water."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8415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whatever is born of God overcomes the world. And this is the victory that has overcome the world—our faith.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1018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5:5</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Who is he who overcomes the world, but he who believes that Jesus is the Son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341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76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00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Let not your heart be troubled: ye believe in God, believe also in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760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In my Father's house are many mansions: if </a:t>
            </a:r>
            <a:r>
              <a:rPr lang="en-US" sz="5400" b="1" i="1" dirty="0">
                <a:effectLst>
                  <a:outerShdw blurRad="38100" dist="38100" dir="2700000" algn="tl">
                    <a:srgbClr val="000000">
                      <a:alpha val="43137"/>
                    </a:srgbClr>
                  </a:outerShdw>
                </a:effectLst>
              </a:rPr>
              <a:t>it were</a:t>
            </a:r>
            <a:r>
              <a:rPr lang="en-US" sz="5400" b="1" dirty="0">
                <a:effectLst>
                  <a:outerShdw blurRad="38100" dist="38100" dir="2700000" algn="tl">
                    <a:srgbClr val="000000">
                      <a:alpha val="43137"/>
                    </a:srgbClr>
                  </a:outerShdw>
                </a:effectLst>
              </a:rPr>
              <a:t> not </a:t>
            </a:r>
            <a:r>
              <a:rPr lang="en-US" sz="5400" b="1" i="1" dirty="0">
                <a:effectLst>
                  <a:outerShdw blurRad="38100" dist="38100" dir="2700000" algn="tl">
                    <a:srgbClr val="000000">
                      <a:alpha val="43137"/>
                    </a:srgbClr>
                  </a:outerShdw>
                </a:effectLst>
              </a:rPr>
              <a:t>so</a:t>
            </a:r>
            <a:r>
              <a:rPr lang="en-US" sz="5400" b="1" dirty="0">
                <a:effectLst>
                  <a:outerShdw blurRad="38100" dist="38100" dir="2700000" algn="tl">
                    <a:srgbClr val="000000">
                      <a:alpha val="43137"/>
                    </a:srgbClr>
                  </a:outerShdw>
                </a:effectLst>
              </a:rPr>
              <a:t>, I would have told you. I go to prepare a place for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177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14:3</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if I go and prepare a place for you, I will come again, and receive you unto myself; that where I am, </a:t>
            </a:r>
            <a:r>
              <a:rPr lang="en-US" sz="5400" b="1" i="1" dirty="0">
                <a:effectLst>
                  <a:outerShdw blurRad="38100" dist="38100" dir="2700000" algn="tl">
                    <a:srgbClr val="000000">
                      <a:alpha val="43137"/>
                    </a:srgbClr>
                  </a:outerShdw>
                </a:effectLst>
              </a:rPr>
              <a:t>there</a:t>
            </a:r>
            <a:r>
              <a:rPr lang="en-US" sz="5400" b="1" dirty="0">
                <a:effectLst>
                  <a:outerShdw blurRad="38100" dist="38100" dir="2700000" algn="tl">
                    <a:srgbClr val="000000">
                      <a:alpha val="43137"/>
                    </a:srgbClr>
                  </a:outerShdw>
                </a:effectLst>
              </a:rPr>
              <a:t> ye may be also.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135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14:4</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whither I go ye know, and the way ye know</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347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229</TotalTime>
  <Words>1358</Words>
  <Application>Microsoft Office PowerPoint</Application>
  <PresentationFormat>On-screen Show (4:3)</PresentationFormat>
  <Paragraphs>95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Theme</vt:lpstr>
      <vt:lpstr>Revelation 21:2-8</vt:lpstr>
      <vt:lpstr>Revelation 21:2</vt:lpstr>
      <vt:lpstr>Revelation 21:3</vt:lpstr>
      <vt:lpstr>Revelation 21:4</vt:lpstr>
      <vt:lpstr>PowerPoint Presentation</vt:lpstr>
      <vt:lpstr>John 14:1</vt:lpstr>
      <vt:lpstr>John 14:2</vt:lpstr>
      <vt:lpstr>John 14:3</vt:lpstr>
      <vt:lpstr>John 14:4</vt:lpstr>
      <vt:lpstr>Galatians 4:25</vt:lpstr>
      <vt:lpstr>Galatians 4:26</vt:lpstr>
      <vt:lpstr>Hebrews 12:22</vt:lpstr>
      <vt:lpstr>Hebrews 12:23</vt:lpstr>
      <vt:lpstr>Hebrews 12:24</vt:lpstr>
      <vt:lpstr>Psalm 48:1</vt:lpstr>
      <vt:lpstr>Psalm 48:2</vt:lpstr>
      <vt:lpstr>Psalm 48:8</vt:lpstr>
      <vt:lpstr>Philippians 3:20</vt:lpstr>
      <vt:lpstr>Revelation 21:3</vt:lpstr>
      <vt:lpstr>Leviticus 26:11</vt:lpstr>
      <vt:lpstr>Leviticus 26:12</vt:lpstr>
      <vt:lpstr>Ezekiel 37:26</vt:lpstr>
      <vt:lpstr>Ezekiel 37:27</vt:lpstr>
      <vt:lpstr>Ezekiel 37:28</vt:lpstr>
      <vt:lpstr>2 Chronicles 6:18</vt:lpstr>
      <vt:lpstr>Psalm 16:11</vt:lpstr>
      <vt:lpstr>1 John 3:1</vt:lpstr>
      <vt:lpstr>1 John 3:2</vt:lpstr>
      <vt:lpstr>1 John 3:3</vt:lpstr>
      <vt:lpstr>Revelation 21:4</vt:lpstr>
      <vt:lpstr>Isaiah 65:17</vt:lpstr>
      <vt:lpstr>Isaiah 65:18</vt:lpstr>
      <vt:lpstr>Isaiah 65:19</vt:lpstr>
      <vt:lpstr>Revelation 21:5</vt:lpstr>
      <vt:lpstr>Luke 21:33</vt:lpstr>
      <vt:lpstr>Ephesians 1:7</vt:lpstr>
      <vt:lpstr>Colossians 1:13</vt:lpstr>
      <vt:lpstr>Colossians 1:14</vt:lpstr>
      <vt:lpstr>Revelation 21:6</vt:lpstr>
      <vt:lpstr>Revelation 21:7</vt:lpstr>
      <vt:lpstr>Revelation 21:8</vt:lpstr>
      <vt:lpstr>Psalm 42:1</vt:lpstr>
      <vt:lpstr>Psalm 42:2</vt:lpstr>
      <vt:lpstr>Matthew 5:6</vt:lpstr>
      <vt:lpstr>John 7:37</vt:lpstr>
      <vt:lpstr>John 7:38</vt:lpstr>
      <vt:lpstr>1 John 5:4</vt:lpstr>
      <vt:lpstr>1 John 5:5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21:2-</dc:title>
  <dc:creator>Charlie</dc:creator>
  <cp:lastModifiedBy>Charlie</cp:lastModifiedBy>
  <cp:revision>15</cp:revision>
  <dcterms:created xsi:type="dcterms:W3CDTF">2014-09-10T18:52:52Z</dcterms:created>
  <dcterms:modified xsi:type="dcterms:W3CDTF">2014-09-10T22:41:54Z</dcterms:modified>
</cp:coreProperties>
</file>