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3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9/3/2014</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9/3/2014</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9/3/2014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9/3/2014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9/3/2014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9/3/2014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9/3/2014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9/3/2014</a:t>
            </a:fld>
            <a:endParaRPr lang="en-US"/>
          </a:p>
        </p:txBody>
      </p:sp>
      <p:sp>
        <p:nvSpPr>
          <p:cNvPr id="8" name="Slide Number Placeholder 7"/>
          <p:cNvSpPr>
            <a:spLocks noGrp="1"/>
          </p:cNvSpPr>
          <p:nvPr>
            <p:ph type="sldNum" sz="quarter" idx="11"/>
          </p:nvPr>
        </p:nvSpPr>
        <p:spPr/>
        <p:txBody>
          <a:bodyPr/>
          <a:lstStyle/>
          <a:p>
            <a:fld id="{2AA957AF-53C0-420B-9C2D-77DB1416566C}" type="slidenum">
              <a:rPr kumimoji="0" lang="en-US" smtClean="0"/>
              <a:pPr eaLnBrk="1" latinLnBrk="0" hangingPunct="1"/>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9/3/2014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9/3/2014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6448" y="6422064"/>
            <a:ext cx="762000" cy="365125"/>
          </a:xfrm>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eaLnBrk="1" latinLnBrk="0" hangingPunct="1"/>
            <a:fld id="{E637BB6B-EE1B-48FB-8575-0D55C373DE88}" type="datetimeFigureOut">
              <a:rPr lang="en-US" smtClean="0"/>
              <a:pPr eaLnBrk="1" latinLnBrk="0" hangingPunct="1"/>
              <a:t>9/3/2014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eaLnBrk="1" latinLnBrk="0" hangingPunct="1"/>
            <a:fld id="{E637BB6B-EE1B-48FB-8575-0D55C373DE88}" type="datetimeFigureOut">
              <a:rPr lang="en-US" smtClean="0"/>
              <a:pPr eaLnBrk="1" latinLnBrk="0" hangingPunct="1"/>
              <a:t>9/3/2014</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337560"/>
            <a:ext cx="8915400" cy="2301240"/>
          </a:xfrm>
        </p:spPr>
        <p:txBody>
          <a:bodyPr>
            <a:normAutofit/>
          </a:bodyPr>
          <a:lstStyle/>
          <a:p>
            <a:r>
              <a:rPr lang="en-US" sz="8000" dirty="0" smtClean="0"/>
              <a:t>Revelation 21:1</a:t>
            </a:r>
            <a:endParaRPr lang="en-US" sz="8000" dirty="0"/>
          </a:p>
        </p:txBody>
      </p:sp>
      <p:sp>
        <p:nvSpPr>
          <p:cNvPr id="3" name="Subtitle 2"/>
          <p:cNvSpPr>
            <a:spLocks noGrp="1"/>
          </p:cNvSpPr>
          <p:nvPr>
            <p:ph type="subTitle" idx="1"/>
          </p:nvPr>
        </p:nvSpPr>
        <p:spPr>
          <a:xfrm>
            <a:off x="76200" y="1544812"/>
            <a:ext cx="8991600" cy="1752600"/>
          </a:xfrm>
        </p:spPr>
        <p:txBody>
          <a:bodyPr>
            <a:noAutofit/>
          </a:bodyPr>
          <a:lstStyle/>
          <a:p>
            <a:r>
              <a:rPr lang="en-US" sz="5600" b="1" dirty="0" smtClean="0">
                <a:effectLst>
                  <a:outerShdw blurRad="38100" dist="38100" dir="2700000" algn="tl">
                    <a:srgbClr val="000000">
                      <a:alpha val="43137"/>
                    </a:srgbClr>
                  </a:outerShdw>
                </a:effectLst>
              </a:rPr>
              <a:t>September 3, 2014</a:t>
            </a:r>
          </a:p>
          <a:p>
            <a:r>
              <a:rPr lang="en-US" sz="5600" b="1" dirty="0" smtClean="0">
                <a:effectLst>
                  <a:outerShdw blurRad="38100" dist="38100" dir="2700000" algn="tl">
                    <a:srgbClr val="000000">
                      <a:alpha val="43137"/>
                    </a:srgbClr>
                  </a:outerShdw>
                </a:effectLst>
              </a:rPr>
              <a:t>Calvary Chapel of El Paso</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22971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Psalm 102:26</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They will perish, but You will endure; Yes, they will all grow old like a garment; Like a cloak You will change them, And they will be changed.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54373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Psalm 102:27</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But You </a:t>
            </a:r>
            <a:r>
              <a:rPr lang="en-US" sz="5400" b="1" i="1" dirty="0">
                <a:effectLst>
                  <a:outerShdw blurRad="38100" dist="38100" dir="2700000" algn="tl">
                    <a:srgbClr val="000000">
                      <a:alpha val="43137"/>
                    </a:srgbClr>
                  </a:outerShdw>
                </a:effectLst>
              </a:rPr>
              <a:t>are</a:t>
            </a:r>
            <a:r>
              <a:rPr lang="en-US" sz="5400" b="1" dirty="0">
                <a:effectLst>
                  <a:outerShdw blurRad="38100" dist="38100" dir="2700000" algn="tl">
                    <a:srgbClr val="000000">
                      <a:alpha val="43137"/>
                    </a:srgbClr>
                  </a:outerShdw>
                </a:effectLst>
              </a:rPr>
              <a:t> the same, And Your years will have no end.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63283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2 Peter 3:10</a:t>
            </a:r>
            <a:endParaRPr lang="en-US" sz="7200" dirty="0"/>
          </a:p>
        </p:txBody>
      </p:sp>
      <p:sp>
        <p:nvSpPr>
          <p:cNvPr id="3" name="Content Placeholder 2"/>
          <p:cNvSpPr>
            <a:spLocks noGrp="1"/>
          </p:cNvSpPr>
          <p:nvPr>
            <p:ph idx="1"/>
          </p:nvPr>
        </p:nvSpPr>
        <p:spPr>
          <a:xfrm>
            <a:off x="0" y="914400"/>
            <a:ext cx="9064925" cy="5867400"/>
          </a:xfrm>
        </p:spPr>
        <p:txBody>
          <a:bodyPr>
            <a:noAutofit/>
          </a:bodyPr>
          <a:lstStyle/>
          <a:p>
            <a:pPr marL="36576" indent="0" algn="just">
              <a:buNone/>
            </a:pPr>
            <a:r>
              <a:rPr lang="en-US" sz="4800" b="1" dirty="0">
                <a:effectLst>
                  <a:outerShdw blurRad="38100" dist="38100" dir="2700000" algn="tl">
                    <a:srgbClr val="000000">
                      <a:alpha val="43137"/>
                    </a:srgbClr>
                  </a:outerShdw>
                </a:effectLst>
              </a:rPr>
              <a:t>But the day of the Lord will come as a thief in the night, in which the heavens will pass away with a great noise, and the elements will melt with fervent heat; both the earth and the works that are in it will be burned up.</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6490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2 Peter 3:11</a:t>
            </a:r>
            <a:endParaRPr lang="en-US" sz="7200" dirty="0"/>
          </a:p>
        </p:txBody>
      </p:sp>
      <p:sp>
        <p:nvSpPr>
          <p:cNvPr id="3" name="Content Placeholder 2"/>
          <p:cNvSpPr>
            <a:spLocks noGrp="1"/>
          </p:cNvSpPr>
          <p:nvPr>
            <p:ph idx="1"/>
          </p:nvPr>
        </p:nvSpPr>
        <p:spPr>
          <a:xfrm>
            <a:off x="8626" y="1600200"/>
            <a:ext cx="9059174"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Therefore, since all these things will be dissolved, what manner </a:t>
            </a:r>
            <a:r>
              <a:rPr lang="en-US" sz="5400" b="1" i="1" dirty="0">
                <a:effectLst>
                  <a:outerShdw blurRad="38100" dist="38100" dir="2700000" algn="tl">
                    <a:srgbClr val="000000">
                      <a:alpha val="43137"/>
                    </a:srgbClr>
                  </a:outerShdw>
                </a:effectLst>
              </a:rPr>
              <a:t>of persons</a:t>
            </a:r>
            <a:r>
              <a:rPr lang="en-US" sz="5400" b="1" dirty="0">
                <a:effectLst>
                  <a:outerShdw blurRad="38100" dist="38100" dir="2700000" algn="tl">
                    <a:srgbClr val="000000">
                      <a:alpha val="43137"/>
                    </a:srgbClr>
                  </a:outerShdw>
                </a:effectLst>
              </a:rPr>
              <a:t> ought you to be in holy conduct and godliness,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0867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2 Peter 3:12</a:t>
            </a:r>
            <a:endParaRPr lang="en-US" sz="7200" dirty="0"/>
          </a:p>
        </p:txBody>
      </p:sp>
      <p:sp>
        <p:nvSpPr>
          <p:cNvPr id="3" name="Content Placeholder 2"/>
          <p:cNvSpPr>
            <a:spLocks noGrp="1"/>
          </p:cNvSpPr>
          <p:nvPr>
            <p:ph idx="1"/>
          </p:nvPr>
        </p:nvSpPr>
        <p:spPr>
          <a:xfrm>
            <a:off x="8626" y="1066800"/>
            <a:ext cx="9059174" cy="5791200"/>
          </a:xfrm>
        </p:spPr>
        <p:txBody>
          <a:bodyPr>
            <a:noAutofit/>
          </a:bodyPr>
          <a:lstStyle/>
          <a:p>
            <a:pPr marL="36576" indent="0" algn="just">
              <a:buNone/>
            </a:pPr>
            <a:r>
              <a:rPr lang="en-US" sz="5400" b="1" dirty="0">
                <a:effectLst>
                  <a:outerShdw blurRad="38100" dist="38100" dir="2700000" algn="tl">
                    <a:srgbClr val="000000">
                      <a:alpha val="43137"/>
                    </a:srgbClr>
                  </a:outerShdw>
                </a:effectLst>
              </a:rPr>
              <a:t>looking for and hastening the coming of the day of God, because of which the heavens will be dissolved, being on fire, and the elements will melt with fervent heat?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63274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2 Peter 3:13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Nevertheless we, according to His promise, look for new heavens and a new earth in which righteousness dwells.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9786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894" y="76200"/>
            <a:ext cx="8991600" cy="6705600"/>
          </a:xfrm>
        </p:spPr>
        <p:txBody>
          <a:bodyPr>
            <a:noAutofit/>
          </a:bodyPr>
          <a:lstStyle/>
          <a:p>
            <a:r>
              <a:rPr lang="en-US" sz="5200" b="1" dirty="0"/>
              <a:t>Jesus, the Lord of the Churches (</a:t>
            </a:r>
            <a:r>
              <a:rPr lang="en-US" sz="5200" b="1" dirty="0" smtClean="0"/>
              <a:t>Rev. </a:t>
            </a:r>
            <a:r>
              <a:rPr lang="en-US" sz="5200" b="1" dirty="0"/>
              <a:t>1:1 to 3:22</a:t>
            </a:r>
            <a:r>
              <a:rPr lang="en-US" sz="5200" b="1" dirty="0" smtClean="0"/>
              <a:t>)</a:t>
            </a:r>
          </a:p>
          <a:p>
            <a:r>
              <a:rPr lang="en-US" sz="5200" b="1" dirty="0"/>
              <a:t>Jesus, the Lion over the Nations (</a:t>
            </a:r>
            <a:r>
              <a:rPr lang="en-US" sz="5200" b="1" dirty="0" smtClean="0"/>
              <a:t>Rev. </a:t>
            </a:r>
            <a:r>
              <a:rPr lang="en-US" sz="5200" b="1" dirty="0"/>
              <a:t>4:1 to 20:15</a:t>
            </a:r>
            <a:r>
              <a:rPr lang="en-US" sz="5200" b="1" dirty="0" smtClean="0"/>
              <a:t>)</a:t>
            </a:r>
          </a:p>
          <a:p>
            <a:r>
              <a:rPr lang="en-US" sz="5200" b="1" dirty="0"/>
              <a:t>Jesus, the Lamb among Believers (</a:t>
            </a:r>
            <a:r>
              <a:rPr lang="en-US" sz="5200" b="1" dirty="0" smtClean="0"/>
              <a:t>Rev. </a:t>
            </a:r>
            <a:r>
              <a:rPr lang="en-US" sz="5200" b="1" dirty="0"/>
              <a:t>21:1 to 22:21)</a:t>
            </a:r>
            <a:endParaRPr lang="en-US" sz="5200" dirty="0"/>
          </a:p>
        </p:txBody>
      </p:sp>
    </p:spTree>
    <p:extLst>
      <p:ext uri="{BB962C8B-B14F-4D97-AF65-F5344CB8AC3E}">
        <p14:creationId xmlns:p14="http://schemas.microsoft.com/office/powerpoint/2010/main" val="209830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02"/>
            <a:ext cx="8610600" cy="1143000"/>
          </a:xfrm>
        </p:spPr>
        <p:txBody>
          <a:bodyPr>
            <a:noAutofit/>
          </a:bodyPr>
          <a:lstStyle/>
          <a:p>
            <a:r>
              <a:rPr lang="en-US" sz="7200" dirty="0" smtClean="0"/>
              <a:t>2 Corinthians 12:2</a:t>
            </a:r>
            <a:endParaRPr lang="en-US" sz="7200" dirty="0"/>
          </a:p>
        </p:txBody>
      </p:sp>
      <p:sp>
        <p:nvSpPr>
          <p:cNvPr id="3" name="Content Placeholder 2"/>
          <p:cNvSpPr>
            <a:spLocks noGrp="1"/>
          </p:cNvSpPr>
          <p:nvPr>
            <p:ph idx="1"/>
          </p:nvPr>
        </p:nvSpPr>
        <p:spPr>
          <a:xfrm>
            <a:off x="0" y="1219200"/>
            <a:ext cx="9067800" cy="5791200"/>
          </a:xfrm>
        </p:spPr>
        <p:txBody>
          <a:bodyPr>
            <a:noAutofit/>
          </a:bodyPr>
          <a:lstStyle/>
          <a:p>
            <a:pPr marL="36576" indent="0" algn="just">
              <a:buNone/>
            </a:pPr>
            <a:r>
              <a:rPr lang="en-US" sz="5000" b="1" dirty="0">
                <a:effectLst>
                  <a:outerShdw blurRad="38100" dist="38100" dir="2700000" algn="tl">
                    <a:srgbClr val="000000">
                      <a:alpha val="43137"/>
                    </a:srgbClr>
                  </a:outerShdw>
                </a:effectLst>
              </a:rPr>
              <a:t>I know a man in Christ who fourteen years ago—whether in the body I do not know, or whether out of the body I do not know, God knows—such a one was </a:t>
            </a:r>
            <a:r>
              <a:rPr lang="en-US" sz="5000" b="1" i="1" u="sng" dirty="0">
                <a:effectLst>
                  <a:outerShdw blurRad="38100" dist="38100" dir="2700000" algn="tl">
                    <a:srgbClr val="000000">
                      <a:alpha val="43137"/>
                    </a:srgbClr>
                  </a:outerShdw>
                </a:effectLst>
              </a:rPr>
              <a:t>caught up</a:t>
            </a:r>
            <a:r>
              <a:rPr lang="en-US" sz="5000" b="1" dirty="0">
                <a:effectLst>
                  <a:outerShdw blurRad="38100" dist="38100" dir="2700000" algn="tl">
                    <a:srgbClr val="000000">
                      <a:alpha val="43137"/>
                    </a:srgbClr>
                  </a:outerShdw>
                </a:effectLst>
              </a:rPr>
              <a:t> to the third heaven.</a:t>
            </a:r>
            <a:endParaRPr lang="en-US" sz="5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389903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Ephesians 2:1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And you </a:t>
            </a:r>
            <a:r>
              <a:rPr lang="en-US" sz="5400" b="1" i="1" dirty="0">
                <a:effectLst>
                  <a:outerShdw blurRad="38100" dist="38100" dir="2700000" algn="tl">
                    <a:srgbClr val="000000">
                      <a:alpha val="43137"/>
                    </a:srgbClr>
                  </a:outerShdw>
                </a:effectLst>
              </a:rPr>
              <a:t>He made alive,</a:t>
            </a:r>
            <a:r>
              <a:rPr lang="en-US" sz="5400" b="1" dirty="0">
                <a:effectLst>
                  <a:outerShdw blurRad="38100" dist="38100" dir="2700000" algn="tl">
                    <a:srgbClr val="000000">
                      <a:alpha val="43137"/>
                    </a:srgbClr>
                  </a:outerShdw>
                </a:effectLst>
              </a:rPr>
              <a:t> who were dead in trespasses and sins,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583625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Ephesians 2:2</a:t>
            </a:r>
            <a:endParaRPr lang="en-US" sz="7200" dirty="0"/>
          </a:p>
        </p:txBody>
      </p:sp>
      <p:sp>
        <p:nvSpPr>
          <p:cNvPr id="3" name="Content Placeholder 2"/>
          <p:cNvSpPr>
            <a:spLocks noGrp="1"/>
          </p:cNvSpPr>
          <p:nvPr>
            <p:ph idx="1"/>
          </p:nvPr>
        </p:nvSpPr>
        <p:spPr>
          <a:xfrm>
            <a:off x="18691" y="1066800"/>
            <a:ext cx="9067800" cy="5638800"/>
          </a:xfrm>
        </p:spPr>
        <p:txBody>
          <a:bodyPr>
            <a:noAutofit/>
          </a:bodyPr>
          <a:lstStyle/>
          <a:p>
            <a:pPr marL="36576" indent="0" algn="just">
              <a:buNone/>
            </a:pPr>
            <a:r>
              <a:rPr lang="en-US" sz="5400" b="1" dirty="0">
                <a:effectLst>
                  <a:outerShdw blurRad="38100" dist="38100" dir="2700000" algn="tl">
                    <a:srgbClr val="000000">
                      <a:alpha val="43137"/>
                    </a:srgbClr>
                  </a:outerShdw>
                </a:effectLst>
              </a:rPr>
              <a:t>in which you once walked according to the course of this world, according to the prince of the power of the air, the spirit who now works in the sons of disobedience,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92749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21:1</a:t>
            </a:r>
            <a:endParaRPr lang="en-US" sz="7200" dirty="0"/>
          </a:p>
        </p:txBody>
      </p:sp>
      <p:sp>
        <p:nvSpPr>
          <p:cNvPr id="3" name="Content Placeholder 2"/>
          <p:cNvSpPr>
            <a:spLocks noGrp="1"/>
          </p:cNvSpPr>
          <p:nvPr>
            <p:ph idx="1"/>
          </p:nvPr>
        </p:nvSpPr>
        <p:spPr>
          <a:xfrm>
            <a:off x="7188" y="1600200"/>
            <a:ext cx="9060611"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And I saw a new heaven and a new earth: for the first heaven and the first earth were passed away; and there was no more sea.</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66022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Ephesians 6:12</a:t>
            </a:r>
            <a:endParaRPr lang="en-US" sz="7200" dirty="0"/>
          </a:p>
        </p:txBody>
      </p:sp>
      <p:sp>
        <p:nvSpPr>
          <p:cNvPr id="3" name="Content Placeholder 2"/>
          <p:cNvSpPr>
            <a:spLocks noGrp="1"/>
          </p:cNvSpPr>
          <p:nvPr>
            <p:ph idx="1"/>
          </p:nvPr>
        </p:nvSpPr>
        <p:spPr>
          <a:xfrm>
            <a:off x="0" y="1295400"/>
            <a:ext cx="9067800" cy="5715000"/>
          </a:xfrm>
        </p:spPr>
        <p:txBody>
          <a:bodyPr>
            <a:noAutofit/>
          </a:bodyPr>
          <a:lstStyle/>
          <a:p>
            <a:pPr marL="36576" indent="0" algn="just">
              <a:buNone/>
            </a:pPr>
            <a:r>
              <a:rPr lang="en-US" sz="4800" b="1" dirty="0">
                <a:effectLst>
                  <a:outerShdw blurRad="38100" dist="38100" dir="2700000" algn="tl">
                    <a:srgbClr val="000000">
                      <a:alpha val="43137"/>
                    </a:srgbClr>
                  </a:outerShdw>
                </a:effectLst>
              </a:rPr>
              <a:t>For we do not wrestle against flesh and blood, but against principalities, against powers, against the rulers of the darkness of this age, against spiritual </a:t>
            </a:r>
            <a:r>
              <a:rPr lang="en-US" sz="4800" b="1" i="1" dirty="0">
                <a:effectLst>
                  <a:outerShdw blurRad="38100" dist="38100" dir="2700000" algn="tl">
                    <a:srgbClr val="000000">
                      <a:alpha val="43137"/>
                    </a:srgbClr>
                  </a:outerShdw>
                </a:effectLst>
              </a:rPr>
              <a:t>hosts</a:t>
            </a:r>
            <a:r>
              <a:rPr lang="en-US" sz="4800" b="1" dirty="0">
                <a:effectLst>
                  <a:outerShdw blurRad="38100" dist="38100" dir="2700000" algn="tl">
                    <a:srgbClr val="000000">
                      <a:alpha val="43137"/>
                    </a:srgbClr>
                  </a:outerShdw>
                </a:effectLst>
              </a:rPr>
              <a:t> of wickedness in the heavenly </a:t>
            </a:r>
            <a:r>
              <a:rPr lang="en-US" sz="4800" b="1" i="1" dirty="0">
                <a:effectLst>
                  <a:outerShdw blurRad="38100" dist="38100" dir="2700000" algn="tl">
                    <a:srgbClr val="000000">
                      <a:alpha val="43137"/>
                    </a:srgbClr>
                  </a:outerShdw>
                </a:effectLst>
              </a:rPr>
              <a:t>places.</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426575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Isaiah 65:17</a:t>
            </a:r>
            <a:endParaRPr lang="en-US" sz="7200" dirty="0"/>
          </a:p>
        </p:txBody>
      </p:sp>
      <p:sp>
        <p:nvSpPr>
          <p:cNvPr id="3" name="Content Placeholder 2"/>
          <p:cNvSpPr>
            <a:spLocks noGrp="1"/>
          </p:cNvSpPr>
          <p:nvPr>
            <p:ph idx="1"/>
          </p:nvPr>
        </p:nvSpPr>
        <p:spPr>
          <a:xfrm>
            <a:off x="0" y="1600200"/>
            <a:ext cx="9067800" cy="51816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For behold, I </a:t>
            </a:r>
            <a:r>
              <a:rPr lang="en-US" sz="5400" b="1" i="1" u="sng" dirty="0">
                <a:effectLst>
                  <a:outerShdw blurRad="38100" dist="38100" dir="2700000" algn="tl">
                    <a:srgbClr val="000000">
                      <a:alpha val="43137"/>
                    </a:srgbClr>
                  </a:outerShdw>
                </a:effectLst>
              </a:rPr>
              <a:t>create</a:t>
            </a:r>
            <a:r>
              <a:rPr lang="en-US" sz="5400" b="1" dirty="0">
                <a:effectLst>
                  <a:outerShdw blurRad="38100" dist="38100" dir="2700000" algn="tl">
                    <a:srgbClr val="000000">
                      <a:alpha val="43137"/>
                    </a:srgbClr>
                  </a:outerShdw>
                </a:effectLst>
              </a:rPr>
              <a:t> new heavens and a new earth; And the former shall not be remembered or come to mind.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485797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Psalm 72:8</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He shall have dominion also from sea to sea, And from the River to the ends of the earth.</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812952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Zechariah 9:10</a:t>
            </a:r>
            <a:endParaRPr lang="en-US" sz="7200" dirty="0"/>
          </a:p>
        </p:txBody>
      </p:sp>
      <p:sp>
        <p:nvSpPr>
          <p:cNvPr id="3" name="Content Placeholder 2"/>
          <p:cNvSpPr>
            <a:spLocks noGrp="1"/>
          </p:cNvSpPr>
          <p:nvPr>
            <p:ph idx="1"/>
          </p:nvPr>
        </p:nvSpPr>
        <p:spPr>
          <a:xfrm>
            <a:off x="0" y="990600"/>
            <a:ext cx="9067800" cy="5867400"/>
          </a:xfrm>
        </p:spPr>
        <p:txBody>
          <a:bodyPr>
            <a:noAutofit/>
          </a:bodyPr>
          <a:lstStyle/>
          <a:p>
            <a:pPr marL="36576" indent="0" algn="just">
              <a:buNone/>
            </a:pPr>
            <a:r>
              <a:rPr lang="en-US" sz="4800" b="1" dirty="0">
                <a:effectLst>
                  <a:outerShdw blurRad="38100" dist="38100" dir="2700000" algn="tl">
                    <a:srgbClr val="000000">
                      <a:alpha val="43137"/>
                    </a:srgbClr>
                  </a:outerShdw>
                </a:effectLst>
              </a:rPr>
              <a:t>I will cut off the chariot from Ephraim And the horse from Jerusalem; The battle bow shall be cut off. He shall speak peace to the nations; His dominion </a:t>
            </a:r>
            <a:r>
              <a:rPr lang="en-US" sz="4800" b="1" i="1" dirty="0">
                <a:effectLst>
                  <a:outerShdw blurRad="38100" dist="38100" dir="2700000" algn="tl">
                    <a:srgbClr val="000000">
                      <a:alpha val="43137"/>
                    </a:srgbClr>
                  </a:outerShdw>
                </a:effectLst>
              </a:rPr>
              <a:t>shall be</a:t>
            </a:r>
            <a:r>
              <a:rPr lang="en-US" sz="4800" b="1" dirty="0">
                <a:effectLst>
                  <a:outerShdw blurRad="38100" dist="38100" dir="2700000" algn="tl">
                    <a:srgbClr val="000000">
                      <a:alpha val="43137"/>
                    </a:srgbClr>
                  </a:outerShdw>
                </a:effectLst>
              </a:rPr>
              <a:t> 'from sea to sea, And from the River to the ends of the earth.</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88905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Zechariah 14:8</a:t>
            </a:r>
            <a:endParaRPr lang="en-US" sz="7200" dirty="0"/>
          </a:p>
        </p:txBody>
      </p:sp>
      <p:sp>
        <p:nvSpPr>
          <p:cNvPr id="3" name="Content Placeholder 2"/>
          <p:cNvSpPr>
            <a:spLocks noGrp="1"/>
          </p:cNvSpPr>
          <p:nvPr>
            <p:ph idx="1"/>
          </p:nvPr>
        </p:nvSpPr>
        <p:spPr>
          <a:xfrm>
            <a:off x="0" y="1219200"/>
            <a:ext cx="9067800" cy="5715000"/>
          </a:xfrm>
        </p:spPr>
        <p:txBody>
          <a:bodyPr>
            <a:normAutofit/>
          </a:bodyPr>
          <a:lstStyle/>
          <a:p>
            <a:pPr marL="36576" indent="0" algn="just">
              <a:buNone/>
            </a:pPr>
            <a:r>
              <a:rPr lang="en-US" sz="4800" b="1" dirty="0">
                <a:effectLst>
                  <a:outerShdw blurRad="38100" dist="38100" dir="2700000" algn="tl">
                    <a:srgbClr val="000000">
                      <a:alpha val="43137"/>
                    </a:srgbClr>
                  </a:outerShdw>
                </a:effectLst>
              </a:rPr>
              <a:t>And in that day it shall be </a:t>
            </a:r>
            <a:r>
              <a:rPr lang="en-US" sz="4800" b="1" i="1" dirty="0">
                <a:effectLst>
                  <a:outerShdw blurRad="38100" dist="38100" dir="2700000" algn="tl">
                    <a:srgbClr val="000000">
                      <a:alpha val="43137"/>
                    </a:srgbClr>
                  </a:outerShdw>
                </a:effectLst>
              </a:rPr>
              <a:t>That</a:t>
            </a:r>
            <a:r>
              <a:rPr lang="en-US" sz="4800" b="1" dirty="0">
                <a:effectLst>
                  <a:outerShdw blurRad="38100" dist="38100" dir="2700000" algn="tl">
                    <a:srgbClr val="000000">
                      <a:alpha val="43137"/>
                    </a:srgbClr>
                  </a:outerShdw>
                </a:effectLst>
              </a:rPr>
              <a:t> living waters shall flow from Jerusalem, Half of them toward the eastern sea And half of them toward the western sea; In both summer and winter it shall occur.</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759979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Revelation 13:1</a:t>
            </a:r>
            <a:endParaRPr lang="en-US" sz="7200" dirty="0"/>
          </a:p>
        </p:txBody>
      </p:sp>
      <p:sp>
        <p:nvSpPr>
          <p:cNvPr id="3" name="Content Placeholder 2"/>
          <p:cNvSpPr>
            <a:spLocks noGrp="1"/>
          </p:cNvSpPr>
          <p:nvPr>
            <p:ph idx="1"/>
          </p:nvPr>
        </p:nvSpPr>
        <p:spPr>
          <a:xfrm>
            <a:off x="0" y="1098430"/>
            <a:ext cx="9067800" cy="5791200"/>
          </a:xfrm>
        </p:spPr>
        <p:txBody>
          <a:bodyPr>
            <a:noAutofit/>
          </a:bodyPr>
          <a:lstStyle/>
          <a:p>
            <a:pPr marL="36576" indent="0" algn="just">
              <a:buNone/>
            </a:pPr>
            <a:r>
              <a:rPr lang="en-US" sz="5200" b="1" dirty="0">
                <a:effectLst>
                  <a:outerShdw blurRad="38100" dist="38100" dir="2700000" algn="tl">
                    <a:srgbClr val="000000">
                      <a:alpha val="43137"/>
                    </a:srgbClr>
                  </a:outerShdw>
                </a:effectLst>
              </a:rPr>
              <a:t>Then I stood on the sand of the sea. And I saw a beast rising up out of the sea, having seven heads and ten horns, and on his horns ten crowns, and on his heads a blasphemous name.</a:t>
            </a:r>
            <a:endParaRPr lang="en-US" sz="5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01325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20:13</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lgn="just">
              <a:buNone/>
            </a:pPr>
            <a:r>
              <a:rPr lang="en-US" sz="5200" b="1" dirty="0">
                <a:effectLst>
                  <a:outerShdw blurRad="38100" dist="38100" dir="2700000" algn="tl">
                    <a:srgbClr val="000000">
                      <a:alpha val="43137"/>
                    </a:srgbClr>
                  </a:outerShdw>
                </a:effectLst>
              </a:rPr>
              <a:t>The sea gave up the dead who were in it, and Death and Hades delivered up the dead who were in them. And they were judged, each one according to his works.</a:t>
            </a:r>
            <a:endParaRPr lang="en-US" sz="5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0161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Isaiah 57:20</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But the wicked </a:t>
            </a:r>
            <a:r>
              <a:rPr lang="en-US" sz="5400" b="1" i="1" dirty="0">
                <a:effectLst>
                  <a:outerShdw blurRad="38100" dist="38100" dir="2700000" algn="tl">
                    <a:srgbClr val="000000">
                      <a:alpha val="43137"/>
                    </a:srgbClr>
                  </a:outerShdw>
                </a:effectLst>
              </a:rPr>
              <a:t>are</a:t>
            </a:r>
            <a:r>
              <a:rPr lang="en-US" sz="5400" b="1" dirty="0">
                <a:effectLst>
                  <a:outerShdw blurRad="38100" dist="38100" dir="2700000" algn="tl">
                    <a:srgbClr val="000000">
                      <a:alpha val="43137"/>
                    </a:srgbClr>
                  </a:outerShdw>
                </a:effectLst>
              </a:rPr>
              <a:t> like the troubled sea, When it cannot rest, Whose waters cast up mire and dirt.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75168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Psalm 89:8</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O LORD God of hosts, Who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mighty like You, O LORD? Your faithfulness also surrounds You.</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879739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Psalm 89:9</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You rule the raging of the sea; When its waves rise, You still them.</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76453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74730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Romans 5:9</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i="1" u="sng" dirty="0">
                <a:effectLst>
                  <a:outerShdw blurRad="38100" dist="38100" dir="2700000" algn="tl">
                    <a:srgbClr val="000000">
                      <a:alpha val="43137"/>
                    </a:srgbClr>
                  </a:outerShdw>
                </a:effectLst>
              </a:rPr>
              <a:t>Much more</a:t>
            </a:r>
            <a:r>
              <a:rPr lang="en-US" sz="5400" b="1" dirty="0">
                <a:effectLst>
                  <a:outerShdw blurRad="38100" dist="38100" dir="2700000" algn="tl">
                    <a:srgbClr val="000000">
                      <a:alpha val="43137"/>
                    </a:srgbClr>
                  </a:outerShdw>
                </a:effectLst>
              </a:rPr>
              <a:t> then, having now been justified by His blood, we shall be saved from wrath through Him.</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311342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Romans 5:10</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lgn="just">
              <a:buNone/>
            </a:pPr>
            <a:r>
              <a:rPr lang="en-US" sz="5100" b="1" dirty="0">
                <a:effectLst>
                  <a:outerShdw blurRad="38100" dist="38100" dir="2700000" algn="tl">
                    <a:srgbClr val="000000">
                      <a:alpha val="43137"/>
                    </a:srgbClr>
                  </a:outerShdw>
                </a:effectLst>
              </a:rPr>
              <a:t>For if when we were enemies we were reconciled to God through the death of His Son, </a:t>
            </a:r>
            <a:r>
              <a:rPr lang="en-US" sz="5100" b="1" i="1" u="sng" dirty="0">
                <a:effectLst>
                  <a:outerShdw blurRad="38100" dist="38100" dir="2700000" algn="tl">
                    <a:srgbClr val="000000">
                      <a:alpha val="43137"/>
                    </a:srgbClr>
                  </a:outerShdw>
                </a:effectLst>
              </a:rPr>
              <a:t>much more</a:t>
            </a:r>
            <a:r>
              <a:rPr lang="en-US" sz="5100" b="1" dirty="0">
                <a:effectLst>
                  <a:outerShdw blurRad="38100" dist="38100" dir="2700000" algn="tl">
                    <a:srgbClr val="000000">
                      <a:alpha val="43137"/>
                    </a:srgbClr>
                  </a:outerShdw>
                </a:effectLst>
              </a:rPr>
              <a:t>, having been reconciled, we shall be saved by His life.</a:t>
            </a:r>
            <a:endParaRPr lang="en-US" sz="51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135777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Romans 5:15</a:t>
            </a:r>
            <a:endParaRPr lang="en-US" sz="7200" dirty="0"/>
          </a:p>
        </p:txBody>
      </p:sp>
      <p:sp>
        <p:nvSpPr>
          <p:cNvPr id="3" name="Content Placeholder 2"/>
          <p:cNvSpPr>
            <a:spLocks noGrp="1"/>
          </p:cNvSpPr>
          <p:nvPr>
            <p:ph idx="1"/>
          </p:nvPr>
        </p:nvSpPr>
        <p:spPr>
          <a:xfrm>
            <a:off x="0" y="1143000"/>
            <a:ext cx="9067800" cy="5791200"/>
          </a:xfrm>
        </p:spPr>
        <p:txBody>
          <a:bodyPr>
            <a:noAutofit/>
          </a:bodyPr>
          <a:lstStyle/>
          <a:p>
            <a:pPr marL="36576" indent="0" algn="just">
              <a:buNone/>
            </a:pPr>
            <a:r>
              <a:rPr lang="en-US" sz="5100" b="1" dirty="0">
                <a:effectLst>
                  <a:outerShdw blurRad="38100" dist="38100" dir="2700000" algn="tl">
                    <a:srgbClr val="000000">
                      <a:alpha val="43137"/>
                    </a:srgbClr>
                  </a:outerShdw>
                </a:effectLst>
              </a:rPr>
              <a:t>But the free gift </a:t>
            </a:r>
            <a:r>
              <a:rPr lang="en-US" sz="5100" b="1" i="1" dirty="0">
                <a:effectLst>
                  <a:outerShdw blurRad="38100" dist="38100" dir="2700000" algn="tl">
                    <a:srgbClr val="000000">
                      <a:alpha val="43137"/>
                    </a:srgbClr>
                  </a:outerShdw>
                </a:effectLst>
              </a:rPr>
              <a:t>is</a:t>
            </a:r>
            <a:r>
              <a:rPr lang="en-US" sz="5100" b="1" dirty="0">
                <a:effectLst>
                  <a:outerShdw blurRad="38100" dist="38100" dir="2700000" algn="tl">
                    <a:srgbClr val="000000">
                      <a:alpha val="43137"/>
                    </a:srgbClr>
                  </a:outerShdw>
                </a:effectLst>
              </a:rPr>
              <a:t> not like the offense. For if by the one man's offense many died, </a:t>
            </a:r>
            <a:r>
              <a:rPr lang="en-US" sz="5100" b="1" i="1" u="sng" dirty="0">
                <a:effectLst>
                  <a:outerShdw blurRad="38100" dist="38100" dir="2700000" algn="tl">
                    <a:srgbClr val="000000">
                      <a:alpha val="43137"/>
                    </a:srgbClr>
                  </a:outerShdw>
                </a:effectLst>
              </a:rPr>
              <a:t>much more</a:t>
            </a:r>
            <a:r>
              <a:rPr lang="en-US" sz="5100" b="1" dirty="0">
                <a:effectLst>
                  <a:outerShdw blurRad="38100" dist="38100" dir="2700000" algn="tl">
                    <a:srgbClr val="000000">
                      <a:alpha val="43137"/>
                    </a:srgbClr>
                  </a:outerShdw>
                </a:effectLst>
              </a:rPr>
              <a:t> the grace of God and the gift by the grace of the one Man, Jesus Christ, abounded to many.</a:t>
            </a:r>
            <a:endParaRPr lang="en-US" sz="51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167652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Romans 5:17</a:t>
            </a:r>
            <a:endParaRPr lang="en-US" sz="7200" dirty="0"/>
          </a:p>
        </p:txBody>
      </p:sp>
      <p:sp>
        <p:nvSpPr>
          <p:cNvPr id="3" name="Content Placeholder 2"/>
          <p:cNvSpPr>
            <a:spLocks noGrp="1"/>
          </p:cNvSpPr>
          <p:nvPr>
            <p:ph idx="1"/>
          </p:nvPr>
        </p:nvSpPr>
        <p:spPr>
          <a:xfrm>
            <a:off x="12940" y="990600"/>
            <a:ext cx="9067800" cy="5791200"/>
          </a:xfrm>
        </p:spPr>
        <p:txBody>
          <a:bodyPr>
            <a:noAutofit/>
          </a:bodyPr>
          <a:lstStyle/>
          <a:p>
            <a:pPr marL="36576" indent="0" algn="just">
              <a:buNone/>
            </a:pPr>
            <a:r>
              <a:rPr lang="en-US" sz="4800" b="1" dirty="0">
                <a:effectLst>
                  <a:outerShdw blurRad="38100" dist="38100" dir="2700000" algn="tl">
                    <a:srgbClr val="000000">
                      <a:alpha val="43137"/>
                    </a:srgbClr>
                  </a:outerShdw>
                </a:effectLst>
              </a:rPr>
              <a:t>For if by the one man's offense death reigned through the one, </a:t>
            </a:r>
            <a:r>
              <a:rPr lang="en-US" sz="4800" b="1" i="1" u="sng" dirty="0">
                <a:effectLst>
                  <a:outerShdw blurRad="38100" dist="38100" dir="2700000" algn="tl">
                    <a:srgbClr val="000000">
                      <a:alpha val="43137"/>
                    </a:srgbClr>
                  </a:outerShdw>
                </a:effectLst>
              </a:rPr>
              <a:t>much more</a:t>
            </a:r>
            <a:r>
              <a:rPr lang="en-US" sz="4800" b="1" dirty="0">
                <a:effectLst>
                  <a:outerShdw blurRad="38100" dist="38100" dir="2700000" algn="tl">
                    <a:srgbClr val="000000">
                      <a:alpha val="43137"/>
                    </a:srgbClr>
                  </a:outerShdw>
                </a:effectLst>
              </a:rPr>
              <a:t> those who receive abundance of grace and of the gift of righteousness will reign in life through the One, Jesus Christ.</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10906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Romans 5:20</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Moreover the law entered that the offense might abound. But where sin abounded, grace abounded </a:t>
            </a:r>
            <a:r>
              <a:rPr lang="en-US" sz="5400" b="1" i="1" u="sng" dirty="0">
                <a:effectLst>
                  <a:outerShdw blurRad="38100" dist="38100" dir="2700000" algn="tl">
                    <a:srgbClr val="000000">
                      <a:alpha val="43137"/>
                    </a:srgbClr>
                  </a:outerShdw>
                </a:effectLst>
              </a:rPr>
              <a:t>much more</a:t>
            </a:r>
            <a:r>
              <a:rPr lang="en-US" sz="5400" b="1" dirty="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575874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Revelation 21:4</a:t>
            </a:r>
            <a:endParaRPr lang="en-US" sz="7200" dirty="0"/>
          </a:p>
        </p:txBody>
      </p:sp>
      <p:sp>
        <p:nvSpPr>
          <p:cNvPr id="3" name="Content Placeholder 2"/>
          <p:cNvSpPr>
            <a:spLocks noGrp="1"/>
          </p:cNvSpPr>
          <p:nvPr>
            <p:ph idx="1"/>
          </p:nvPr>
        </p:nvSpPr>
        <p:spPr>
          <a:xfrm>
            <a:off x="0" y="990600"/>
            <a:ext cx="9067800" cy="5791200"/>
          </a:xfrm>
        </p:spPr>
        <p:txBody>
          <a:bodyPr>
            <a:noAutofit/>
          </a:bodyPr>
          <a:lstStyle/>
          <a:p>
            <a:pPr marL="36576" indent="0" algn="just">
              <a:buNone/>
            </a:pPr>
            <a:r>
              <a:rPr lang="en-US" sz="5400" b="1" dirty="0">
                <a:effectLst>
                  <a:outerShdw blurRad="38100" dist="38100" dir="2700000" algn="tl">
                    <a:srgbClr val="000000">
                      <a:alpha val="43137"/>
                    </a:srgbClr>
                  </a:outerShdw>
                </a:effectLst>
              </a:rPr>
              <a:t>And God will wipe away every tear from their eyes; there shall be </a:t>
            </a:r>
            <a:r>
              <a:rPr lang="en-US" sz="5400" b="1" i="1" u="sng" dirty="0">
                <a:effectLst>
                  <a:outerShdw blurRad="38100" dist="38100" dir="2700000" algn="tl">
                    <a:srgbClr val="000000">
                      <a:alpha val="43137"/>
                    </a:srgbClr>
                  </a:outerShdw>
                </a:effectLst>
              </a:rPr>
              <a:t>no more death</a:t>
            </a:r>
            <a:r>
              <a:rPr lang="en-US" sz="5400" b="1" dirty="0">
                <a:effectLst>
                  <a:outerShdw blurRad="38100" dist="38100" dir="2700000" algn="tl">
                    <a:srgbClr val="000000">
                      <a:alpha val="43137"/>
                    </a:srgbClr>
                  </a:outerShdw>
                </a:effectLst>
              </a:rPr>
              <a:t>, </a:t>
            </a:r>
            <a:r>
              <a:rPr lang="en-US" sz="5400" b="1" i="1" u="sng" dirty="0">
                <a:effectLst>
                  <a:outerShdw blurRad="38100" dist="38100" dir="2700000" algn="tl">
                    <a:srgbClr val="000000">
                      <a:alpha val="43137"/>
                    </a:srgbClr>
                  </a:outerShdw>
                </a:effectLst>
              </a:rPr>
              <a:t>nor sorrow</a:t>
            </a:r>
            <a:r>
              <a:rPr lang="en-US" sz="5400" b="1" dirty="0">
                <a:effectLst>
                  <a:outerShdw blurRad="38100" dist="38100" dir="2700000" algn="tl">
                    <a:srgbClr val="000000">
                      <a:alpha val="43137"/>
                    </a:srgbClr>
                  </a:outerShdw>
                </a:effectLst>
              </a:rPr>
              <a:t>, </a:t>
            </a:r>
            <a:r>
              <a:rPr lang="en-US" sz="5400" b="1" i="1" u="sng" dirty="0">
                <a:effectLst>
                  <a:outerShdw blurRad="38100" dist="38100" dir="2700000" algn="tl">
                    <a:srgbClr val="000000">
                      <a:alpha val="43137"/>
                    </a:srgbClr>
                  </a:outerShdw>
                </a:effectLst>
              </a:rPr>
              <a:t>nor crying</a:t>
            </a:r>
            <a:r>
              <a:rPr lang="en-US" sz="5400" b="1" dirty="0">
                <a:effectLst>
                  <a:outerShdw blurRad="38100" dist="38100" dir="2700000" algn="tl">
                    <a:srgbClr val="000000">
                      <a:alpha val="43137"/>
                    </a:srgbClr>
                  </a:outerShdw>
                </a:effectLst>
              </a:rPr>
              <a:t>. There shall be </a:t>
            </a:r>
            <a:r>
              <a:rPr lang="en-US" sz="5400" b="1" i="1" u="sng" dirty="0">
                <a:effectLst>
                  <a:outerShdw blurRad="38100" dist="38100" dir="2700000" algn="tl">
                    <a:srgbClr val="000000">
                      <a:alpha val="43137"/>
                    </a:srgbClr>
                  </a:outerShdw>
                </a:effectLst>
              </a:rPr>
              <a:t>no more pain</a:t>
            </a:r>
            <a:r>
              <a:rPr lang="en-US" sz="5400" b="1" dirty="0">
                <a:effectLst>
                  <a:outerShdw blurRad="38100" dist="38100" dir="2700000" algn="tl">
                    <a:srgbClr val="000000">
                      <a:alpha val="43137"/>
                    </a:srgbClr>
                  </a:outerShdw>
                </a:effectLst>
              </a:rPr>
              <a:t>, for the former things have passed away.</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7327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4103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Isaiah 43:18</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Remember ye not the former things, neither consider the things of old.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07149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Isaiah 43:19</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Behold, I will do a new thing; now it shall spring forth; shall ye not know it? I will even make a way in the wilderness, </a:t>
            </a:r>
            <a:r>
              <a:rPr lang="en-US" sz="5400" b="1" i="1" dirty="0">
                <a:effectLst>
                  <a:outerShdw blurRad="38100" dist="38100" dir="2700000" algn="tl">
                    <a:srgbClr val="000000">
                      <a:alpha val="43137"/>
                    </a:srgbClr>
                  </a:outerShdw>
                </a:effectLst>
              </a:rPr>
              <a:t>and</a:t>
            </a:r>
            <a:r>
              <a:rPr lang="en-US" sz="5400" b="1" dirty="0">
                <a:effectLst>
                  <a:outerShdw blurRad="38100" dist="38100" dir="2700000" algn="tl">
                    <a:srgbClr val="000000">
                      <a:alpha val="43137"/>
                    </a:srgbClr>
                  </a:outerShdw>
                </a:effectLst>
              </a:rPr>
              <a:t> rivers in the desert.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19326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Isaiah 65:17</a:t>
            </a:r>
            <a:endParaRPr lang="en-US" sz="7200" dirty="0"/>
          </a:p>
        </p:txBody>
      </p:sp>
      <p:sp>
        <p:nvSpPr>
          <p:cNvPr id="3" name="Content Placeholder 2"/>
          <p:cNvSpPr>
            <a:spLocks noGrp="1"/>
          </p:cNvSpPr>
          <p:nvPr>
            <p:ph idx="1"/>
          </p:nvPr>
        </p:nvSpPr>
        <p:spPr>
          <a:xfrm>
            <a:off x="0" y="1600200"/>
            <a:ext cx="9067800" cy="51816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For behold, I create new heavens and a new earth; And the former shall not be remembered or come to mind.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86179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Isaiah 65:18</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But be glad and rejoice forever in what I create; For behold, I create Jerusalem </a:t>
            </a:r>
            <a:r>
              <a:rPr lang="en-US" sz="5400" b="1" i="1" dirty="0">
                <a:effectLst>
                  <a:outerShdw blurRad="38100" dist="38100" dir="2700000" algn="tl">
                    <a:srgbClr val="000000">
                      <a:alpha val="43137"/>
                    </a:srgbClr>
                  </a:outerShdw>
                </a:effectLst>
              </a:rPr>
              <a:t>as</a:t>
            </a:r>
            <a:r>
              <a:rPr lang="en-US" sz="5400" b="1" dirty="0">
                <a:effectLst>
                  <a:outerShdw blurRad="38100" dist="38100" dir="2700000" algn="tl">
                    <a:srgbClr val="000000">
                      <a:alpha val="43137"/>
                    </a:srgbClr>
                  </a:outerShdw>
                </a:effectLst>
              </a:rPr>
              <a:t> a rejoicing, And her people a joy.</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65965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Isaiah 65:19</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I will rejoice in Jerusalem, And joy in My people; The voice of weeping shall no longer be heard in her, Nor the voice of crying.</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77183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Psalm 102:25</a:t>
            </a:r>
            <a:endParaRPr lang="en-US" sz="7200" dirty="0"/>
          </a:p>
        </p:txBody>
      </p:sp>
      <p:sp>
        <p:nvSpPr>
          <p:cNvPr id="3" name="Content Placeholder 2"/>
          <p:cNvSpPr>
            <a:spLocks noGrp="1"/>
          </p:cNvSpPr>
          <p:nvPr>
            <p:ph idx="1"/>
          </p:nvPr>
        </p:nvSpPr>
        <p:spPr>
          <a:xfrm>
            <a:off x="8626" y="1600200"/>
            <a:ext cx="9059174"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Of old You laid the foundation of the earth, And the heavens </a:t>
            </a:r>
            <a:r>
              <a:rPr lang="en-US" sz="5400" b="1" i="1" dirty="0">
                <a:effectLst>
                  <a:outerShdw blurRad="38100" dist="38100" dir="2700000" algn="tl">
                    <a:srgbClr val="000000">
                      <a:alpha val="43137"/>
                    </a:srgbClr>
                  </a:outerShdw>
                </a:effectLst>
              </a:rPr>
              <a:t>are</a:t>
            </a:r>
            <a:r>
              <a:rPr lang="en-US" sz="5400" b="1" dirty="0">
                <a:effectLst>
                  <a:outerShdw blurRad="38100" dist="38100" dir="2700000" algn="tl">
                    <a:srgbClr val="000000">
                      <a:alpha val="43137"/>
                    </a:srgbClr>
                  </a:outerShdw>
                </a:effectLst>
              </a:rPr>
              <a:t> the work of Your hands.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1059246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55</TotalTime>
  <Words>1078</Words>
  <Application>Microsoft Office PowerPoint</Application>
  <PresentationFormat>On-screen Show (4:3)</PresentationFormat>
  <Paragraphs>70</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Default Theme</vt:lpstr>
      <vt:lpstr>Revelation 21:1</vt:lpstr>
      <vt:lpstr>Revelation 21:1</vt:lpstr>
      <vt:lpstr>PowerPoint Presentation</vt:lpstr>
      <vt:lpstr>Isaiah 43:18</vt:lpstr>
      <vt:lpstr>Isaiah 43:19</vt:lpstr>
      <vt:lpstr>Isaiah 65:17</vt:lpstr>
      <vt:lpstr>Isaiah 65:18</vt:lpstr>
      <vt:lpstr>Isaiah 65:19</vt:lpstr>
      <vt:lpstr>Psalm 102:25</vt:lpstr>
      <vt:lpstr>Psalm 102:26</vt:lpstr>
      <vt:lpstr>Psalm 102:27</vt:lpstr>
      <vt:lpstr>2 Peter 3:10</vt:lpstr>
      <vt:lpstr>2 Peter 3:11</vt:lpstr>
      <vt:lpstr>2 Peter 3:12</vt:lpstr>
      <vt:lpstr>2 Peter 3:13</vt:lpstr>
      <vt:lpstr>PowerPoint Presentation</vt:lpstr>
      <vt:lpstr>2 Corinthians 12:2</vt:lpstr>
      <vt:lpstr>Ephesians 2:1</vt:lpstr>
      <vt:lpstr>Ephesians 2:2</vt:lpstr>
      <vt:lpstr>Ephesians 6:12</vt:lpstr>
      <vt:lpstr>Isaiah 65:17</vt:lpstr>
      <vt:lpstr>Psalm 72:8</vt:lpstr>
      <vt:lpstr>Zechariah 9:10</vt:lpstr>
      <vt:lpstr>Zechariah 14:8</vt:lpstr>
      <vt:lpstr>Revelation 13:1</vt:lpstr>
      <vt:lpstr>Revelation 20:13</vt:lpstr>
      <vt:lpstr>Isaiah 57:20</vt:lpstr>
      <vt:lpstr>Psalm 89:8</vt:lpstr>
      <vt:lpstr>Psalm 89:9</vt:lpstr>
      <vt:lpstr>Romans 5:9</vt:lpstr>
      <vt:lpstr>Romans 5:10</vt:lpstr>
      <vt:lpstr>Romans 5:15</vt:lpstr>
      <vt:lpstr>Romans 5:17</vt:lpstr>
      <vt:lpstr>Romans 5:20</vt:lpstr>
      <vt:lpstr>Revelation 21:4</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 21:1</dc:title>
  <dc:creator>Charlie</dc:creator>
  <cp:lastModifiedBy>Charlie</cp:lastModifiedBy>
  <cp:revision>6</cp:revision>
  <dcterms:created xsi:type="dcterms:W3CDTF">2014-09-03T21:55:13Z</dcterms:created>
  <dcterms:modified xsi:type="dcterms:W3CDTF">2014-09-03T22:51:11Z</dcterms:modified>
</cp:coreProperties>
</file>