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4" r:id="rId21"/>
    <p:sldId id="273"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89" r:id="rId39"/>
    <p:sldId id="294" r:id="rId40"/>
    <p:sldId id="295"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8/20/2014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8/20/2014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8/20/2014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20:7-10</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100" b="1" dirty="0" smtClean="0">
                <a:effectLst>
                  <a:outerShdw blurRad="38100" dist="38100" dir="2700000" algn="tl">
                    <a:srgbClr val="000000">
                      <a:alpha val="43137"/>
                    </a:srgbClr>
                  </a:outerShdw>
                </a:effectLst>
              </a:rPr>
              <a:t>Wednesday, August 20, 2014</a:t>
            </a:r>
          </a:p>
          <a:p>
            <a:r>
              <a:rPr lang="en-US" sz="5100" b="1" dirty="0" smtClean="0">
                <a:effectLst>
                  <a:outerShdw blurRad="38100" dist="38100" dir="2700000" algn="tl">
                    <a:srgbClr val="000000">
                      <a:alpha val="43137"/>
                    </a:srgbClr>
                  </a:outerShdw>
                </a:effectLst>
              </a:rPr>
              <a:t>Calvary Chapel of El Paso</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06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Isaiah 65:20</a:t>
            </a:r>
            <a:endParaRPr lang="en-US" sz="7200" dirty="0"/>
          </a:p>
        </p:txBody>
      </p:sp>
      <p:sp>
        <p:nvSpPr>
          <p:cNvPr id="3" name="Content Placeholder 2"/>
          <p:cNvSpPr>
            <a:spLocks noGrp="1"/>
          </p:cNvSpPr>
          <p:nvPr>
            <p:ph idx="1"/>
          </p:nvPr>
        </p:nvSpPr>
        <p:spPr>
          <a:xfrm>
            <a:off x="0" y="9144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No more shall an infant from there </a:t>
            </a:r>
            <a:r>
              <a:rPr lang="en-US" sz="4800" b="1" i="1" dirty="0">
                <a:effectLst>
                  <a:outerShdw blurRad="38100" dist="38100" dir="2700000" algn="tl">
                    <a:srgbClr val="000000">
                      <a:alpha val="43137"/>
                    </a:srgbClr>
                  </a:outerShdw>
                </a:effectLst>
              </a:rPr>
              <a:t>live but a few</a:t>
            </a:r>
            <a:r>
              <a:rPr lang="en-US" sz="4800" b="1" dirty="0">
                <a:effectLst>
                  <a:outerShdw blurRad="38100" dist="38100" dir="2700000" algn="tl">
                    <a:srgbClr val="000000">
                      <a:alpha val="43137"/>
                    </a:srgbClr>
                  </a:outerShdw>
                </a:effectLst>
              </a:rPr>
              <a:t> days, Nor an old man who has not fulfilled his days; For the child shall die one hundred years old, But the sinner </a:t>
            </a:r>
            <a:r>
              <a:rPr lang="en-US" sz="4800" b="1" i="1" dirty="0">
                <a:effectLst>
                  <a:outerShdw blurRad="38100" dist="38100" dir="2700000" algn="tl">
                    <a:srgbClr val="000000">
                      <a:alpha val="43137"/>
                    </a:srgbClr>
                  </a:outerShdw>
                </a:effectLst>
              </a:rPr>
              <a:t>being</a:t>
            </a:r>
            <a:r>
              <a:rPr lang="en-US" sz="4800" b="1" dirty="0">
                <a:effectLst>
                  <a:outerShdw blurRad="38100" dist="38100" dir="2700000" algn="tl">
                    <a:srgbClr val="000000">
                      <a:alpha val="43137"/>
                    </a:srgbClr>
                  </a:outerShdw>
                </a:effectLst>
              </a:rPr>
              <a:t> one hundred years old shall be accursed.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193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9"/>
            <a:ext cx="7467600" cy="1143000"/>
          </a:xfrm>
        </p:spPr>
        <p:txBody>
          <a:bodyPr>
            <a:noAutofit/>
          </a:bodyPr>
          <a:lstStyle/>
          <a:p>
            <a:r>
              <a:rPr lang="en-US" sz="7200" dirty="0" smtClean="0"/>
              <a:t>Isaiah 65:25</a:t>
            </a:r>
            <a:endParaRPr lang="en-US" sz="7200" dirty="0"/>
          </a:p>
        </p:txBody>
      </p:sp>
      <p:sp>
        <p:nvSpPr>
          <p:cNvPr id="3" name="Content Placeholder 2"/>
          <p:cNvSpPr>
            <a:spLocks noGrp="1"/>
          </p:cNvSpPr>
          <p:nvPr>
            <p:ph idx="1"/>
          </p:nvPr>
        </p:nvSpPr>
        <p:spPr>
          <a:xfrm>
            <a:off x="0" y="1143000"/>
            <a:ext cx="9067800" cy="58674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 wolf and the lamb shall feed together, The lion shall eat straw like the ox, And dust </a:t>
            </a:r>
            <a:r>
              <a:rPr lang="en-US" sz="5200" b="1" i="1" dirty="0">
                <a:effectLst>
                  <a:outerShdw blurRad="38100" dist="38100" dir="2700000" algn="tl">
                    <a:srgbClr val="000000">
                      <a:alpha val="43137"/>
                    </a:srgbClr>
                  </a:outerShdw>
                </a:effectLst>
              </a:rPr>
              <a:t>shall be</a:t>
            </a:r>
            <a:r>
              <a:rPr lang="en-US" sz="5200" b="1" dirty="0">
                <a:effectLst>
                  <a:outerShdw blurRad="38100" dist="38100" dir="2700000" algn="tl">
                    <a:srgbClr val="000000">
                      <a:alpha val="43137"/>
                    </a:srgbClr>
                  </a:outerShdw>
                </a:effectLst>
              </a:rPr>
              <a:t> the serpent's food. They shall not hurt nor destroy in all My holy mountain," Says the LORD.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36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11:7</a:t>
            </a:r>
            <a:endParaRPr lang="en-US" sz="7200" dirty="0"/>
          </a:p>
        </p:txBody>
      </p:sp>
      <p:sp>
        <p:nvSpPr>
          <p:cNvPr id="3" name="Content Placeholder 2"/>
          <p:cNvSpPr>
            <a:spLocks noGrp="1"/>
          </p:cNvSpPr>
          <p:nvPr>
            <p:ph idx="1"/>
          </p:nvPr>
        </p:nvSpPr>
        <p:spPr>
          <a:xfrm>
            <a:off x="18690" y="1600200"/>
            <a:ext cx="9049109"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 cow and the bear shall graze; Their young ones shall lie down together; And the lion shall eat straw like the ox.</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786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11:8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 nursing child shall play by the cobra's hole, And the weaned child shall put his hand in the viper's den.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387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11:9</a:t>
            </a:r>
            <a:endParaRPr lang="en-US" sz="7200" dirty="0"/>
          </a:p>
        </p:txBody>
      </p:sp>
      <p:sp>
        <p:nvSpPr>
          <p:cNvPr id="3" name="Content Placeholder 2"/>
          <p:cNvSpPr>
            <a:spLocks noGrp="1"/>
          </p:cNvSpPr>
          <p:nvPr>
            <p:ph idx="1"/>
          </p:nvPr>
        </p:nvSpPr>
        <p:spPr>
          <a:xfrm>
            <a:off x="0" y="1524000"/>
            <a:ext cx="9067800" cy="53340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They shall not hurt nor destroy in all My holy mountain, For the earth shall be full of the knowledge of the LORD As the waters cover the sea.</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9752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11:10</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in that day there shall be a Root of Jesse, Who shall stand as a banner to the people; For the Gentiles shall seek Him, And His resting place shall be glorious."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888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 shall judge between the nations, And rebuke many people; They shall beat their swords into plowshares, And their spears into pruning hooks;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375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2:4b</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Nation shall not lift up sword against nation, Neither shall they learn war anymore</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33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20:3a</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and he cast him into the bottomless pit, and shut him up, and set a seal on him, so that he should deceive the nations no more till the thousand years were </a:t>
            </a:r>
            <a:r>
              <a:rPr lang="en-US" sz="5200" b="1" dirty="0" smtClean="0">
                <a:effectLst>
                  <a:outerShdw blurRad="38100" dist="38100" dir="2700000" algn="tl">
                    <a:srgbClr val="000000">
                      <a:alpha val="43137"/>
                    </a:srgbClr>
                  </a:outerShdw>
                </a:effectLst>
              </a:rPr>
              <a:t>finished…</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290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20:3b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smtClean="0">
                <a:effectLst>
                  <a:outerShdw blurRad="38100" dist="38100" dir="2700000" algn="tl">
                    <a:srgbClr val="000000">
                      <a:alpha val="43137"/>
                    </a:srgbClr>
                  </a:outerShdw>
                </a:effectLst>
              </a:rPr>
              <a:t>…But </a:t>
            </a:r>
            <a:r>
              <a:rPr lang="en-US" sz="5600" b="1" dirty="0">
                <a:effectLst>
                  <a:outerShdw blurRad="38100" dist="38100" dir="2700000" algn="tl">
                    <a:srgbClr val="000000">
                      <a:alpha val="43137"/>
                    </a:srgbClr>
                  </a:outerShdw>
                </a:effectLst>
              </a:rPr>
              <a:t>after these things he must be released for a little while.</a:t>
            </a:r>
          </a:p>
        </p:txBody>
      </p:sp>
    </p:spTree>
    <p:extLst>
      <p:ext uri="{BB962C8B-B14F-4D97-AF65-F5344CB8AC3E}">
        <p14:creationId xmlns:p14="http://schemas.microsoft.com/office/powerpoint/2010/main" val="18842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Now when the thousand years have expired, Satan will be released from his prison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676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6:5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the LORD saw that the wickedness of man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great in the earth, and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every intent of the thoughts of his heart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only evil continually.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4923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17:9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 heart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deceitful above all </a:t>
            </a:r>
            <a:r>
              <a:rPr lang="en-US" sz="5400" b="1" i="1" dirty="0">
                <a:effectLst>
                  <a:outerShdw blurRad="38100" dist="38100" dir="2700000" algn="tl">
                    <a:srgbClr val="000000">
                      <a:alpha val="43137"/>
                    </a:srgbClr>
                  </a:outerShdw>
                </a:effectLst>
              </a:rPr>
              <a:t>things,</a:t>
            </a:r>
            <a:r>
              <a:rPr lang="en-US" sz="5400" b="1" dirty="0">
                <a:effectLst>
                  <a:outerShdw blurRad="38100" dist="38100" dir="2700000" algn="tl">
                    <a:srgbClr val="000000">
                      <a:alpha val="43137"/>
                    </a:srgbClr>
                  </a:outerShdw>
                </a:effectLst>
              </a:rPr>
              <a:t> And desperately wicked; Who can know 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8874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7200" b="1" dirty="0" smtClean="0">
                <a:effectLst>
                  <a:outerShdw blurRad="38100" dist="38100" dir="2700000" algn="tl">
                    <a:srgbClr val="000000">
                      <a:alpha val="43137"/>
                    </a:srgbClr>
                  </a:outerShdw>
                </a:effectLst>
              </a:rPr>
              <a:t>Satan—Temptation</a:t>
            </a:r>
          </a:p>
          <a:p>
            <a:pPr marL="36576" indent="0">
              <a:buNone/>
            </a:pPr>
            <a:endParaRPr lang="en-US" sz="7200" b="1" dirty="0">
              <a:effectLst>
                <a:outerShdw blurRad="38100" dist="38100" dir="2700000" algn="tl">
                  <a:srgbClr val="000000">
                    <a:alpha val="43137"/>
                  </a:srgbClr>
                </a:outerShdw>
              </a:effectLst>
            </a:endParaRPr>
          </a:p>
          <a:p>
            <a:pPr marL="36576" indent="0">
              <a:buNone/>
            </a:pPr>
            <a:r>
              <a:rPr lang="en-US" sz="7200" b="1" dirty="0" smtClean="0">
                <a:effectLst>
                  <a:outerShdw blurRad="38100" dist="38100" dir="2700000" algn="tl">
                    <a:srgbClr val="000000">
                      <a:alpha val="43137"/>
                    </a:srgbClr>
                  </a:outerShdw>
                </a:effectLst>
              </a:rPr>
              <a:t>Choice—Theirs!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4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6" y="838200"/>
            <a:ext cx="9041921" cy="5257800"/>
          </a:xfrm>
        </p:spPr>
        <p:txBody>
          <a:bodyPr>
            <a:normAutofit/>
          </a:bodyPr>
          <a:lstStyle/>
          <a:p>
            <a:r>
              <a:rPr lang="en-US" sz="6000" b="1" dirty="0">
                <a:effectLst>
                  <a:outerShdw blurRad="38100" dist="38100" dir="2700000" algn="tl">
                    <a:srgbClr val="000000">
                      <a:alpha val="43137"/>
                    </a:srgbClr>
                  </a:outerShdw>
                </a:effectLst>
              </a:rPr>
              <a:t>Tested in the Garden of delight, man broke through the only prohibition laid upon him</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198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067800" cy="5181600"/>
          </a:xfrm>
        </p:spPr>
        <p:txBody>
          <a:bodyPr>
            <a:noAutofit/>
          </a:bodyPr>
          <a:lstStyle/>
          <a:p>
            <a:r>
              <a:rPr lang="en-US" sz="5600" b="1" dirty="0">
                <a:effectLst>
                  <a:outerShdw blurRad="38100" dist="38100" dir="2700000" algn="tl">
                    <a:srgbClr val="000000">
                      <a:alpha val="43137"/>
                    </a:srgbClr>
                  </a:outerShdw>
                </a:effectLst>
              </a:rPr>
              <a:t>Tested under conscience, corruption and violence filled the earth, and the world had to be cleared by the flood</a:t>
            </a:r>
            <a:endParaRPr lang="en-US" sz="5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283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8" y="685800"/>
            <a:ext cx="9067800" cy="5257800"/>
          </a:xfrm>
        </p:spPr>
        <p:txBody>
          <a:bodyPr>
            <a:noAutofit/>
          </a:bodyPr>
          <a:lstStyle/>
          <a:p>
            <a:r>
              <a:rPr lang="en-US" sz="5600" b="1" dirty="0">
                <a:effectLst>
                  <a:outerShdw blurRad="38100" dist="38100" dir="2700000" algn="tl">
                    <a:srgbClr val="000000">
                      <a:alpha val="43137"/>
                    </a:srgbClr>
                  </a:outerShdw>
                </a:effectLst>
              </a:rPr>
              <a:t>Tested under the restraining influence of divinely appointed government, man fell into idolatry and turned away from his creator (Judges)</a:t>
            </a:r>
            <a:endParaRPr lang="en-US" sz="5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7967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5181600"/>
          </a:xfrm>
        </p:spPr>
        <p:txBody>
          <a:bodyPr>
            <a:normAutofit/>
          </a:bodyPr>
          <a:lstStyle/>
          <a:p>
            <a:r>
              <a:rPr lang="en-US" sz="6000" b="1" dirty="0">
                <a:effectLst>
                  <a:outerShdw blurRad="38100" dist="38100" dir="2700000" algn="tl">
                    <a:srgbClr val="000000">
                      <a:alpha val="43137"/>
                    </a:srgbClr>
                  </a:outerShdw>
                </a:effectLst>
              </a:rPr>
              <a:t>Tested under law, man cast off restraint and crucified the Lord of Glory</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8923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059174" cy="5257800"/>
          </a:xfrm>
        </p:spPr>
        <p:txBody>
          <a:bodyPr>
            <a:normAutofit/>
          </a:bodyPr>
          <a:lstStyle/>
          <a:p>
            <a:r>
              <a:rPr lang="en-US" sz="5400" b="1" dirty="0">
                <a:effectLst>
                  <a:outerShdw blurRad="38100" dist="38100" dir="2700000" algn="tl">
                    <a:srgbClr val="000000">
                      <a:alpha val="43137"/>
                    </a:srgbClr>
                  </a:outerShdw>
                </a:effectLst>
              </a:rPr>
              <a:t>Tested under grace, man has shown himself utterly unable to appreciate such mercy, and has rejected the only means of being saved</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722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067800" cy="5257800"/>
          </a:xfrm>
        </p:spPr>
        <p:txBody>
          <a:bodyPr>
            <a:noAutofit/>
          </a:bodyPr>
          <a:lstStyle/>
          <a:p>
            <a:r>
              <a:rPr lang="en-US" sz="5000" b="1" dirty="0">
                <a:effectLst>
                  <a:outerShdw blurRad="38100" dist="38100" dir="2700000" algn="tl">
                    <a:srgbClr val="000000">
                      <a:alpha val="43137"/>
                    </a:srgbClr>
                  </a:outerShdw>
                </a:effectLst>
              </a:rPr>
              <a:t>When tested under the personal reign of the Lord Jesus Christ, after one thousand years of unparalleled righteousness and peace, man will be ready to listen once again to the voice of the devil</a:t>
            </a:r>
            <a:endParaRPr lang="en-US"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5048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7:21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find then a law, that evil is present with me, the one who wills to do good.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780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20:8</a:t>
            </a:r>
            <a:endParaRPr lang="en-US" sz="7200" dirty="0"/>
          </a:p>
        </p:txBody>
      </p:sp>
      <p:sp>
        <p:nvSpPr>
          <p:cNvPr id="3" name="Content Placeholder 2"/>
          <p:cNvSpPr>
            <a:spLocks noGrp="1"/>
          </p:cNvSpPr>
          <p:nvPr>
            <p:ph idx="1"/>
          </p:nvPr>
        </p:nvSpPr>
        <p:spPr>
          <a:xfrm>
            <a:off x="-4314" y="1066800"/>
            <a:ext cx="9072113" cy="5791200"/>
          </a:xfrm>
        </p:spPr>
        <p:txBody>
          <a:bodyPr>
            <a:normAutofit/>
          </a:bodyPr>
          <a:lstStyle/>
          <a:p>
            <a:pPr marL="36576" indent="0" algn="just">
              <a:buNone/>
            </a:pPr>
            <a:r>
              <a:rPr lang="en-US" sz="5300" b="1" dirty="0">
                <a:effectLst>
                  <a:outerShdw blurRad="38100" dist="38100" dir="2700000" algn="tl">
                    <a:srgbClr val="000000">
                      <a:alpha val="43137"/>
                    </a:srgbClr>
                  </a:outerShdw>
                </a:effectLst>
              </a:rPr>
              <a:t>and will go out to deceive the nations which are in the four corners of the earth, Gog and </a:t>
            </a:r>
            <a:r>
              <a:rPr lang="en-US" sz="5300" b="1" dirty="0" err="1">
                <a:effectLst>
                  <a:outerShdw blurRad="38100" dist="38100" dir="2700000" algn="tl">
                    <a:srgbClr val="000000">
                      <a:alpha val="43137"/>
                    </a:srgbClr>
                  </a:outerShdw>
                </a:effectLst>
              </a:rPr>
              <a:t>Magog</a:t>
            </a:r>
            <a:r>
              <a:rPr lang="en-US" sz="5300" b="1" dirty="0">
                <a:effectLst>
                  <a:outerShdw blurRad="38100" dist="38100" dir="2700000" algn="tl">
                    <a:srgbClr val="000000">
                      <a:alpha val="43137"/>
                    </a:srgbClr>
                  </a:outerShdw>
                </a:effectLst>
              </a:rPr>
              <a:t>, to gather them together to battle, whose number </a:t>
            </a:r>
            <a:r>
              <a:rPr lang="en-US" sz="5300" b="1" i="1" dirty="0">
                <a:effectLst>
                  <a:outerShdw blurRad="38100" dist="38100" dir="2700000" algn="tl">
                    <a:srgbClr val="000000">
                      <a:alpha val="43137"/>
                    </a:srgbClr>
                  </a:outerShdw>
                </a:effectLst>
              </a:rPr>
              <a:t>is</a:t>
            </a:r>
            <a:r>
              <a:rPr lang="en-US" sz="5300" b="1" dirty="0">
                <a:effectLst>
                  <a:outerShdw blurRad="38100" dist="38100" dir="2700000" algn="tl">
                    <a:srgbClr val="000000">
                      <a:alpha val="43137"/>
                    </a:srgbClr>
                  </a:outerShdw>
                </a:effectLst>
              </a:rPr>
              <a:t> as the sand of the sea.</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7074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7:22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I delight in the law of God according to the inward man.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9783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7:23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I see another law in my members, warring against the law of my mind, and bringing me into captivity to the law of sin which is in my members.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5729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7:24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O wretched man that I am! Who will deliver me from this body of death?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1952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7:25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i="1" u="sng" dirty="0">
                <a:effectLst>
                  <a:outerShdw blurRad="38100" dist="38100" dir="2700000" algn="tl">
                    <a:srgbClr val="000000">
                      <a:alpha val="43137"/>
                    </a:srgbClr>
                  </a:outerShdw>
                </a:effectLst>
              </a:rPr>
              <a:t>I thank God—through Jesus Christ our Lord!</a:t>
            </a:r>
            <a:r>
              <a:rPr lang="en-US" sz="5400" b="1" dirty="0">
                <a:effectLst>
                  <a:outerShdw blurRad="38100" dist="38100" dir="2700000" algn="tl">
                    <a:srgbClr val="000000">
                      <a:alpha val="43137"/>
                    </a:srgbClr>
                  </a:outerShdw>
                </a:effectLst>
              </a:rPr>
              <a:t> So then, with the mind I myself serve the law of God, but with the flesh the law of sin.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409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Now when the thousand years have expired, Satan will be released from his prison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4543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20:8</a:t>
            </a:r>
            <a:endParaRPr lang="en-US" sz="7200" dirty="0"/>
          </a:p>
        </p:txBody>
      </p:sp>
      <p:sp>
        <p:nvSpPr>
          <p:cNvPr id="3" name="Content Placeholder 2"/>
          <p:cNvSpPr>
            <a:spLocks noGrp="1"/>
          </p:cNvSpPr>
          <p:nvPr>
            <p:ph idx="1"/>
          </p:nvPr>
        </p:nvSpPr>
        <p:spPr>
          <a:xfrm>
            <a:off x="-4314" y="1066800"/>
            <a:ext cx="9072113" cy="5791200"/>
          </a:xfrm>
        </p:spPr>
        <p:txBody>
          <a:bodyPr>
            <a:normAutofit/>
          </a:bodyPr>
          <a:lstStyle/>
          <a:p>
            <a:pPr marL="36576" indent="0" algn="just">
              <a:buNone/>
            </a:pPr>
            <a:r>
              <a:rPr lang="en-US" sz="5300" b="1" dirty="0">
                <a:effectLst>
                  <a:outerShdw blurRad="38100" dist="38100" dir="2700000" algn="tl">
                    <a:srgbClr val="000000">
                      <a:alpha val="43137"/>
                    </a:srgbClr>
                  </a:outerShdw>
                </a:effectLst>
              </a:rPr>
              <a:t>and will go out to deceive the nations which are in the four corners of the earth, Gog and </a:t>
            </a:r>
            <a:r>
              <a:rPr lang="en-US" sz="5300" b="1" dirty="0" err="1">
                <a:effectLst>
                  <a:outerShdw blurRad="38100" dist="38100" dir="2700000" algn="tl">
                    <a:srgbClr val="000000">
                      <a:alpha val="43137"/>
                    </a:srgbClr>
                  </a:outerShdw>
                </a:effectLst>
              </a:rPr>
              <a:t>Magog</a:t>
            </a:r>
            <a:r>
              <a:rPr lang="en-US" sz="5300" b="1" dirty="0">
                <a:effectLst>
                  <a:outerShdw blurRad="38100" dist="38100" dir="2700000" algn="tl">
                    <a:srgbClr val="000000">
                      <a:alpha val="43137"/>
                    </a:srgbClr>
                  </a:outerShdw>
                </a:effectLst>
              </a:rPr>
              <a:t>, to gather them together to battle, whose number </a:t>
            </a:r>
            <a:r>
              <a:rPr lang="en-US" sz="5300" b="1" i="1" dirty="0">
                <a:effectLst>
                  <a:outerShdw blurRad="38100" dist="38100" dir="2700000" algn="tl">
                    <a:srgbClr val="000000">
                      <a:alpha val="43137"/>
                    </a:srgbClr>
                  </a:outerShdw>
                </a:effectLst>
              </a:rPr>
              <a:t>is</a:t>
            </a:r>
            <a:r>
              <a:rPr lang="en-US" sz="5300" b="1" dirty="0">
                <a:effectLst>
                  <a:outerShdw blurRad="38100" dist="38100" dir="2700000" algn="tl">
                    <a:srgbClr val="000000">
                      <a:alpha val="43137"/>
                    </a:srgbClr>
                  </a:outerShdw>
                </a:effectLst>
              </a:rPr>
              <a:t> as the sand of the sea.</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73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20:9</a:t>
            </a:r>
            <a:endParaRPr lang="en-US" sz="7200" dirty="0"/>
          </a:p>
        </p:txBody>
      </p:sp>
      <p:sp>
        <p:nvSpPr>
          <p:cNvPr id="3" name="Content Placeholder 2"/>
          <p:cNvSpPr>
            <a:spLocks noGrp="1"/>
          </p:cNvSpPr>
          <p:nvPr>
            <p:ph idx="1"/>
          </p:nvPr>
        </p:nvSpPr>
        <p:spPr>
          <a:xfrm>
            <a:off x="0" y="1066800"/>
            <a:ext cx="9067800" cy="54864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They went up on the breadth of the earth and surrounded the camp of the saints and the beloved city. And fire came down from God out of heaven and devoured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4677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20:10</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 devil, who deceived them, was cast into the lake of fire and brimstone where the beast and the false prophet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And they will be tormented day and night forever and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3644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60:21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i="1" u="sng" dirty="0">
                <a:effectLst>
                  <a:outerShdw blurRad="38100" dist="38100" dir="2700000" algn="tl">
                    <a:srgbClr val="000000">
                      <a:alpha val="43137"/>
                    </a:srgbClr>
                  </a:outerShdw>
                </a:effectLst>
              </a:rPr>
              <a:t>Also your people shall all be righteous</a:t>
            </a:r>
            <a:r>
              <a:rPr lang="en-US" sz="5400" b="1" dirty="0">
                <a:effectLst>
                  <a:outerShdw blurRad="38100" dist="38100" dir="2700000" algn="tl">
                    <a:srgbClr val="000000">
                      <a:alpha val="43137"/>
                    </a:srgbClr>
                  </a:outerShdw>
                </a:effectLst>
              </a:rPr>
              <a:t>; They shall inherit the land forever, The branch of My planting, The work of My hands, That I may be glorified.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7827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12:28</a:t>
            </a:r>
            <a:endParaRPr lang="en-US" sz="7200" dirty="0"/>
          </a:p>
        </p:txBody>
      </p:sp>
      <p:sp>
        <p:nvSpPr>
          <p:cNvPr id="3" name="Content Placeholder 2"/>
          <p:cNvSpPr>
            <a:spLocks noGrp="1"/>
          </p:cNvSpPr>
          <p:nvPr>
            <p:ph idx="1"/>
          </p:nvPr>
        </p:nvSpPr>
        <p:spPr>
          <a:xfrm>
            <a:off x="21566" y="1371600"/>
            <a:ext cx="9059174"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Therefore, since we are receiving a kingdom which cannot be shaken, let us have grace, by which we may serve God acceptably with reverence and godly fear.</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265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20:9</a:t>
            </a:r>
            <a:endParaRPr lang="en-US" sz="7200" dirty="0"/>
          </a:p>
        </p:txBody>
      </p:sp>
      <p:sp>
        <p:nvSpPr>
          <p:cNvPr id="3" name="Content Placeholder 2"/>
          <p:cNvSpPr>
            <a:spLocks noGrp="1"/>
          </p:cNvSpPr>
          <p:nvPr>
            <p:ph idx="1"/>
          </p:nvPr>
        </p:nvSpPr>
        <p:spPr>
          <a:xfrm>
            <a:off x="0" y="1066800"/>
            <a:ext cx="9067800" cy="54864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They went up on the breadth of the earth and surrounded the camp of the saints and the beloved city. And fire came down from God out of heaven and devoured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683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12:29</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100" b="1" dirty="0">
                <a:effectLst>
                  <a:outerShdw blurRad="38100" dist="38100" dir="2700000" algn="tl">
                    <a:srgbClr val="000000">
                      <a:alpha val="43137"/>
                    </a:srgbClr>
                  </a:outerShdw>
                </a:effectLst>
              </a:rPr>
              <a:t>For our God </a:t>
            </a:r>
            <a:r>
              <a:rPr lang="en-US" sz="5100" b="1" i="1" dirty="0">
                <a:effectLst>
                  <a:outerShdw blurRad="38100" dist="38100" dir="2700000" algn="tl">
                    <a:srgbClr val="000000">
                      <a:alpha val="43137"/>
                    </a:srgbClr>
                  </a:outerShdw>
                </a:effectLst>
              </a:rPr>
              <a:t>is</a:t>
            </a:r>
            <a:r>
              <a:rPr lang="en-US" sz="5100" b="1" dirty="0">
                <a:effectLst>
                  <a:outerShdw blurRad="38100" dist="38100" dir="2700000" algn="tl">
                    <a:srgbClr val="000000">
                      <a:alpha val="43137"/>
                    </a:srgbClr>
                  </a:outerShdw>
                </a:effectLst>
              </a:rPr>
              <a:t> a consuming fire.</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538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Ezekiel 38:22</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I will bring him to judgment with pestilence and bloodshed; I will rain down on him, on his troops, and on the many peoples who </a:t>
            </a:r>
            <a:r>
              <a:rPr lang="en-US" sz="4800" b="1" i="1" dirty="0">
                <a:effectLst>
                  <a:outerShdw blurRad="38100" dist="38100" dir="2700000" algn="tl">
                    <a:srgbClr val="000000">
                      <a:alpha val="43137"/>
                    </a:srgbClr>
                  </a:outerShdw>
                </a:effectLst>
              </a:rPr>
              <a:t>are</a:t>
            </a:r>
            <a:r>
              <a:rPr lang="en-US" sz="4800" b="1" dirty="0">
                <a:effectLst>
                  <a:outerShdw blurRad="38100" dist="38100" dir="2700000" algn="tl">
                    <a:srgbClr val="000000">
                      <a:alpha val="43137"/>
                    </a:srgbClr>
                  </a:outerShdw>
                </a:effectLst>
              </a:rPr>
              <a:t> with him, flooding rain, great hailstones, fire, and brimstone.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239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20:10</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 devil, who deceived them, was cast into the lake of fire and brimstone where the beast and the false prophet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And they will be tormented day and night forever and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1855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Now is the judgment of this world; now the ruler of this world will be cast out.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3605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12:32</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I, if I am lifted up from the earth, will draw all </a:t>
            </a:r>
            <a:r>
              <a:rPr lang="en-US" sz="5400" b="1" i="1" dirty="0">
                <a:effectLst>
                  <a:outerShdw blurRad="38100" dist="38100" dir="2700000" algn="tl">
                    <a:srgbClr val="000000">
                      <a:alpha val="43137"/>
                    </a:srgbClr>
                  </a:outerShdw>
                </a:effectLst>
              </a:rPr>
              <a:t>peoples</a:t>
            </a:r>
            <a:r>
              <a:rPr lang="en-US" sz="5400" b="1" dirty="0">
                <a:effectLst>
                  <a:outerShdw blurRad="38100" dist="38100" dir="2700000" algn="tl">
                    <a:srgbClr val="000000">
                      <a:alpha val="43137"/>
                    </a:srgbClr>
                  </a:outerShdw>
                </a:effectLst>
              </a:rPr>
              <a:t> to Myself.</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2520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This He said, signifying by what death He would die.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125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25:41</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300" b="1" dirty="0">
                <a:effectLst>
                  <a:outerShdw blurRad="38100" dist="38100" dir="2700000" algn="tl">
                    <a:srgbClr val="000000">
                      <a:alpha val="43137"/>
                    </a:srgbClr>
                  </a:outerShdw>
                </a:effectLst>
              </a:rPr>
              <a:t>Then He will also say to those on the left hand, 'Depart from Me, you cursed, into the everlasting fire prepared for the devil and his angels: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4306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2 Peter 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if God did not spare the angels who sinned, but cast </a:t>
            </a:r>
            <a:r>
              <a:rPr lang="en-US" sz="5400" b="1" i="1" dirty="0">
                <a:effectLst>
                  <a:outerShdw blurRad="38100" dist="38100" dir="2700000" algn="tl">
                    <a:srgbClr val="000000">
                      <a:alpha val="43137"/>
                    </a:srgbClr>
                  </a:outerShdw>
                </a:effectLst>
              </a:rPr>
              <a:t>them</a:t>
            </a:r>
            <a:r>
              <a:rPr lang="en-US" sz="5400" b="1" dirty="0">
                <a:effectLst>
                  <a:outerShdw blurRad="38100" dist="38100" dir="2700000" algn="tl">
                    <a:srgbClr val="000000">
                      <a:alpha val="43137"/>
                    </a:srgbClr>
                  </a:outerShdw>
                </a:effectLst>
              </a:rPr>
              <a:t> down to hell and delivered </a:t>
            </a:r>
            <a:r>
              <a:rPr lang="en-US" sz="5400" b="1" i="1" dirty="0">
                <a:effectLst>
                  <a:outerShdw blurRad="38100" dist="38100" dir="2700000" algn="tl">
                    <a:srgbClr val="000000">
                      <a:alpha val="43137"/>
                    </a:srgbClr>
                  </a:outerShdw>
                </a:effectLst>
              </a:rPr>
              <a:t>them</a:t>
            </a:r>
            <a:r>
              <a:rPr lang="en-US" sz="5400" b="1" dirty="0">
                <a:effectLst>
                  <a:outerShdw blurRad="38100" dist="38100" dir="2700000" algn="tl">
                    <a:srgbClr val="000000">
                      <a:alpha val="43137"/>
                    </a:srgbClr>
                  </a:outerShdw>
                </a:effectLst>
              </a:rPr>
              <a:t> into chains of darkness, to be reserved for judgment;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3323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God Cares for You!</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2439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4:14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Seeing then that we have a great High Priest who has passed through the heavens, Jesus the Son of God, let us hold fast </a:t>
            </a:r>
            <a:r>
              <a:rPr lang="en-US" sz="5400" b="1" i="1" dirty="0">
                <a:effectLst>
                  <a:outerShdw blurRad="38100" dist="38100" dir="2700000" algn="tl">
                    <a:srgbClr val="000000">
                      <a:alpha val="43137"/>
                    </a:srgbClr>
                  </a:outerShdw>
                </a:effectLst>
              </a:rPr>
              <a:t>our</a:t>
            </a:r>
            <a:r>
              <a:rPr lang="en-US" sz="5400" b="1" dirty="0">
                <a:effectLst>
                  <a:outerShdw blurRad="38100" dist="38100" dir="2700000" algn="tl">
                    <a:srgbClr val="000000">
                      <a:alpha val="43137"/>
                    </a:srgbClr>
                  </a:outerShdw>
                </a:effectLst>
              </a:rPr>
              <a:t> confession.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900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20:10</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 devil, who deceived them, was cast into the lake of fire and brimstone where the beast and the false prophet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And they will be tormented day and night forever and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2299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4:15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we do not have a High Priest who cannot sympathize with our weaknesses, but was in all </a:t>
            </a:r>
            <a:r>
              <a:rPr lang="en-US" sz="5400" b="1" i="1" dirty="0">
                <a:effectLst>
                  <a:outerShdw blurRad="38100" dist="38100" dir="2700000" algn="tl">
                    <a:srgbClr val="000000">
                      <a:alpha val="43137"/>
                    </a:srgbClr>
                  </a:outerShdw>
                </a:effectLst>
              </a:rPr>
              <a:t>points</a:t>
            </a:r>
            <a:r>
              <a:rPr lang="en-US" sz="5400" b="1" dirty="0">
                <a:effectLst>
                  <a:outerShdw blurRad="38100" dist="38100" dir="2700000" algn="tl">
                    <a:srgbClr val="000000">
                      <a:alpha val="43137"/>
                    </a:srgbClr>
                  </a:outerShdw>
                </a:effectLst>
              </a:rPr>
              <a:t> tempted as </a:t>
            </a:r>
            <a:r>
              <a:rPr lang="en-US" sz="5400" b="1" i="1" dirty="0">
                <a:effectLst>
                  <a:outerShdw blurRad="38100" dist="38100" dir="2700000" algn="tl">
                    <a:srgbClr val="000000">
                      <a:alpha val="43137"/>
                    </a:srgbClr>
                  </a:outerShdw>
                </a:effectLst>
              </a:rPr>
              <a:t>we are, yet</a:t>
            </a:r>
            <a:r>
              <a:rPr lang="en-US" sz="5400" b="1" dirty="0">
                <a:effectLst>
                  <a:outerShdw blurRad="38100" dist="38100" dir="2700000" algn="tl">
                    <a:srgbClr val="000000">
                      <a:alpha val="43137"/>
                    </a:srgbClr>
                  </a:outerShdw>
                </a:effectLst>
              </a:rPr>
              <a:t> without sin.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384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4:16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Let us therefore come boldly to the throne of grace, that we may obtain mercy and find grace to help in time of need.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363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God Controls All Things!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578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4:35</a:t>
            </a:r>
            <a:endParaRPr lang="en-US" sz="7200" dirty="0"/>
          </a:p>
        </p:txBody>
      </p:sp>
      <p:sp>
        <p:nvSpPr>
          <p:cNvPr id="3" name="Content Placeholder 2"/>
          <p:cNvSpPr>
            <a:spLocks noGrp="1"/>
          </p:cNvSpPr>
          <p:nvPr>
            <p:ph idx="1"/>
          </p:nvPr>
        </p:nvSpPr>
        <p:spPr>
          <a:xfrm>
            <a:off x="0" y="914400"/>
            <a:ext cx="9067800" cy="5943600"/>
          </a:xfrm>
        </p:spPr>
        <p:txBody>
          <a:bodyPr>
            <a:normAutofit/>
          </a:bodyPr>
          <a:lstStyle/>
          <a:p>
            <a:pPr marL="36576" indent="0" algn="just">
              <a:buNone/>
            </a:pPr>
            <a:r>
              <a:rPr lang="en-US" sz="4800" b="1" dirty="0">
                <a:effectLst>
                  <a:outerShdw blurRad="38100" dist="38100" dir="2700000" algn="tl">
                    <a:srgbClr val="000000">
                      <a:alpha val="43137"/>
                    </a:srgbClr>
                  </a:outerShdw>
                </a:effectLst>
              </a:rPr>
              <a:t>All the inhabitants of the earth </a:t>
            </a:r>
            <a:r>
              <a:rPr lang="en-US" sz="4800" b="1" i="1" dirty="0">
                <a:effectLst>
                  <a:outerShdw blurRad="38100" dist="38100" dir="2700000" algn="tl">
                    <a:srgbClr val="000000">
                      <a:alpha val="43137"/>
                    </a:srgbClr>
                  </a:outerShdw>
                </a:effectLst>
              </a:rPr>
              <a:t>are</a:t>
            </a:r>
            <a:r>
              <a:rPr lang="en-US" sz="4800" b="1" dirty="0">
                <a:effectLst>
                  <a:outerShdw blurRad="38100" dist="38100" dir="2700000" algn="tl">
                    <a:srgbClr val="000000">
                      <a:alpha val="43137"/>
                    </a:srgbClr>
                  </a:outerShdw>
                </a:effectLst>
              </a:rPr>
              <a:t> reputed as nothing; He does according to His will in the army of heaven And </a:t>
            </a:r>
            <a:r>
              <a:rPr lang="en-US" sz="4800" b="1" i="1" dirty="0">
                <a:effectLst>
                  <a:outerShdw blurRad="38100" dist="38100" dir="2700000" algn="tl">
                    <a:srgbClr val="000000">
                      <a:alpha val="43137"/>
                    </a:srgbClr>
                  </a:outerShdw>
                </a:effectLst>
              </a:rPr>
              <a:t>among</a:t>
            </a:r>
            <a:r>
              <a:rPr lang="en-US" sz="4800" b="1" dirty="0">
                <a:effectLst>
                  <a:outerShdw blurRad="38100" dist="38100" dir="2700000" algn="tl">
                    <a:srgbClr val="000000">
                      <a:alpha val="43137"/>
                    </a:srgbClr>
                  </a:outerShdw>
                </a:effectLst>
              </a:rPr>
              <a:t> the inhabitants of the earth. No one can restrain His hand Or say to Him, "What have You done?"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452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5181600"/>
          </a:xfrm>
        </p:spPr>
        <p:txBody>
          <a:bodyPr>
            <a:normAutofit/>
          </a:bodyPr>
          <a:lstStyle/>
          <a:p>
            <a:pPr marL="36576" indent="0" algn="ctr">
              <a:buNone/>
            </a:pPr>
            <a:r>
              <a:rPr lang="en-US" sz="7200" b="1" dirty="0">
                <a:effectLst>
                  <a:outerShdw blurRad="38100" dist="38100" dir="2700000" algn="tl">
                    <a:srgbClr val="000000">
                      <a:alpha val="43137"/>
                    </a:srgbClr>
                  </a:outerShdw>
                </a:effectLst>
              </a:rPr>
              <a:t>God Communicates His Way with Us!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4559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Deuteronomy 29:29</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 secret </a:t>
            </a:r>
            <a:r>
              <a:rPr lang="en-US" sz="5200" b="1" i="1" dirty="0">
                <a:effectLst>
                  <a:outerShdw blurRad="38100" dist="38100" dir="2700000" algn="tl">
                    <a:srgbClr val="000000">
                      <a:alpha val="43137"/>
                    </a:srgbClr>
                  </a:outerShdw>
                </a:effectLst>
              </a:rPr>
              <a:t>things belong</a:t>
            </a:r>
            <a:r>
              <a:rPr lang="en-US" sz="5200" b="1" dirty="0">
                <a:effectLst>
                  <a:outerShdw blurRad="38100" dist="38100" dir="2700000" algn="tl">
                    <a:srgbClr val="000000">
                      <a:alpha val="43137"/>
                    </a:srgbClr>
                  </a:outerShdw>
                </a:effectLst>
              </a:rPr>
              <a:t> to the LORD our God, but those </a:t>
            </a:r>
            <a:r>
              <a:rPr lang="en-US" sz="5200" b="1" i="1" dirty="0">
                <a:effectLst>
                  <a:outerShdw blurRad="38100" dist="38100" dir="2700000" algn="tl">
                    <a:srgbClr val="000000">
                      <a:alpha val="43137"/>
                    </a:srgbClr>
                  </a:outerShdw>
                </a:effectLst>
              </a:rPr>
              <a:t>things which are</a:t>
            </a:r>
            <a:r>
              <a:rPr lang="en-US" sz="5200" b="1" dirty="0">
                <a:effectLst>
                  <a:outerShdw blurRad="38100" dist="38100" dir="2700000" algn="tl">
                    <a:srgbClr val="000000">
                      <a:alpha val="43137"/>
                    </a:srgbClr>
                  </a:outerShdw>
                </a:effectLst>
              </a:rPr>
              <a:t> revealed </a:t>
            </a:r>
            <a:r>
              <a:rPr lang="en-US" sz="5200" b="1" i="1" dirty="0">
                <a:effectLst>
                  <a:outerShdw blurRad="38100" dist="38100" dir="2700000" algn="tl">
                    <a:srgbClr val="000000">
                      <a:alpha val="43137"/>
                    </a:srgbClr>
                  </a:outerShdw>
                </a:effectLst>
              </a:rPr>
              <a:t>belong</a:t>
            </a:r>
            <a:r>
              <a:rPr lang="en-US" sz="5200" b="1" dirty="0">
                <a:effectLst>
                  <a:outerShdw blurRad="38100" dist="38100" dir="2700000" algn="tl">
                    <a:srgbClr val="000000">
                      <a:alpha val="43137"/>
                    </a:srgbClr>
                  </a:outerShdw>
                </a:effectLst>
              </a:rPr>
              <a:t> to us and to our children forever, that </a:t>
            </a:r>
            <a:r>
              <a:rPr lang="en-US" sz="5200" b="1" i="1" dirty="0">
                <a:effectLst>
                  <a:outerShdw blurRad="38100" dist="38100" dir="2700000" algn="tl">
                    <a:srgbClr val="000000">
                      <a:alpha val="43137"/>
                    </a:srgbClr>
                  </a:outerShdw>
                </a:effectLst>
              </a:rPr>
              <a:t>we</a:t>
            </a:r>
            <a:r>
              <a:rPr lang="en-US" sz="5200" b="1" dirty="0">
                <a:effectLst>
                  <a:outerShdw blurRad="38100" dist="38100" dir="2700000" algn="tl">
                    <a:srgbClr val="000000">
                      <a:alpha val="43137"/>
                    </a:srgbClr>
                  </a:outerShdw>
                </a:effectLst>
              </a:rPr>
              <a:t> may do all the words of this law.</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183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778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0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10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11:2</a:t>
            </a:r>
            <a:endParaRPr lang="en-US" sz="7200" dirty="0"/>
          </a:p>
        </p:txBody>
      </p:sp>
      <p:sp>
        <p:nvSpPr>
          <p:cNvPr id="3" name="Content Placeholder 2"/>
          <p:cNvSpPr>
            <a:spLocks noGrp="1"/>
          </p:cNvSpPr>
          <p:nvPr>
            <p:ph idx="1"/>
          </p:nvPr>
        </p:nvSpPr>
        <p:spPr>
          <a:xfrm>
            <a:off x="-1438" y="1371600"/>
            <a:ext cx="9067800" cy="5257800"/>
          </a:xfrm>
        </p:spPr>
        <p:txBody>
          <a:bodyPr>
            <a:noAutofit/>
          </a:bodyPr>
          <a:lstStyle/>
          <a:p>
            <a:pPr marL="36576" indent="0" algn="just">
              <a:buNone/>
            </a:pPr>
            <a:r>
              <a:rPr lang="en-US" sz="5000" b="1" dirty="0">
                <a:effectLst>
                  <a:outerShdw blurRad="38100" dist="38100" dir="2700000" algn="tl">
                    <a:srgbClr val="000000">
                      <a:alpha val="43137"/>
                    </a:srgbClr>
                  </a:outerShdw>
                </a:effectLst>
              </a:rPr>
              <a:t>And he said unto them, When ye pray, say, Our Father which art in heaven, Hallowed be thy name. Thy kingdom come. Thy will be done, as in heaven, so in earth.</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8432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11:15</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And the seventh angel sounded; and there were great voices in heaven, saying, The kingdoms of this world are become </a:t>
            </a:r>
            <a:r>
              <a:rPr lang="en-US" sz="4800" b="1" i="1" dirty="0">
                <a:effectLst>
                  <a:outerShdw blurRad="38100" dist="38100" dir="2700000" algn="tl">
                    <a:srgbClr val="000000">
                      <a:alpha val="43137"/>
                    </a:srgbClr>
                  </a:outerShdw>
                </a:effectLst>
              </a:rPr>
              <a:t>the kingdoms</a:t>
            </a:r>
            <a:r>
              <a:rPr lang="en-US" sz="4800" b="1" dirty="0">
                <a:effectLst>
                  <a:outerShdw blurRad="38100" dist="38100" dir="2700000" algn="tl">
                    <a:srgbClr val="000000">
                      <a:alpha val="43137"/>
                    </a:srgbClr>
                  </a:outerShdw>
                </a:effectLst>
              </a:rPr>
              <a:t> of our Lord, and of his Christ; and he shall reign for ever and ever.</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43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65:19</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will rejoice in Jerusalem, And joy in My people; The voice of weeping shall no longer be heard in her, Nor the voice of crying.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1811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282</TotalTime>
  <Words>1513</Words>
  <Application>Microsoft Office PowerPoint</Application>
  <PresentationFormat>On-screen Show (4:3)</PresentationFormat>
  <Paragraphs>101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Theme</vt:lpstr>
      <vt:lpstr>Revelation 20:7-10</vt:lpstr>
      <vt:lpstr>Revelation 20:7</vt:lpstr>
      <vt:lpstr>Revelation 20:8</vt:lpstr>
      <vt:lpstr>Revelation 20:9</vt:lpstr>
      <vt:lpstr>Revelation 20:10</vt:lpstr>
      <vt:lpstr>PowerPoint Presentation</vt:lpstr>
      <vt:lpstr>Luke 11:2</vt:lpstr>
      <vt:lpstr>Revelation 11:15</vt:lpstr>
      <vt:lpstr>Isaiah 65:19</vt:lpstr>
      <vt:lpstr>Isaiah 65:20</vt:lpstr>
      <vt:lpstr>Isaiah 65:25</vt:lpstr>
      <vt:lpstr>Isaiah 11:7</vt:lpstr>
      <vt:lpstr>Isaiah 11:8</vt:lpstr>
      <vt:lpstr>Isaiah 11:9</vt:lpstr>
      <vt:lpstr>Isaiah 11:10</vt:lpstr>
      <vt:lpstr>Isaiah 2:4a</vt:lpstr>
      <vt:lpstr>Isaiah 2:4b</vt:lpstr>
      <vt:lpstr>Revelation 20:3a</vt:lpstr>
      <vt:lpstr>Revelation 20:3b</vt:lpstr>
      <vt:lpstr>Genesis 6:5</vt:lpstr>
      <vt:lpstr>Jeremiah 17:9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7:21</vt:lpstr>
      <vt:lpstr>Romans 7:22</vt:lpstr>
      <vt:lpstr>Romans 7:23</vt:lpstr>
      <vt:lpstr>Romans 7:24</vt:lpstr>
      <vt:lpstr>Romans 7:25</vt:lpstr>
      <vt:lpstr>Revelation 20:7</vt:lpstr>
      <vt:lpstr>Revelation 20:8</vt:lpstr>
      <vt:lpstr>Revelation 20:9</vt:lpstr>
      <vt:lpstr>Revelation 20:10</vt:lpstr>
      <vt:lpstr>Isaiah 60:21</vt:lpstr>
      <vt:lpstr>Hebrews 12:28</vt:lpstr>
      <vt:lpstr>Hebrews 12:29</vt:lpstr>
      <vt:lpstr>Ezekiel 38:22</vt:lpstr>
      <vt:lpstr>Revelation 20:10</vt:lpstr>
      <vt:lpstr>John 12:31</vt:lpstr>
      <vt:lpstr>John 12:32</vt:lpstr>
      <vt:lpstr>John 12:33</vt:lpstr>
      <vt:lpstr>Matthew 25:41</vt:lpstr>
      <vt:lpstr>2 Peter 2:4</vt:lpstr>
      <vt:lpstr>PowerPoint Presentation</vt:lpstr>
      <vt:lpstr>Hebrews 4:14</vt:lpstr>
      <vt:lpstr>Hebrews 4:15</vt:lpstr>
      <vt:lpstr>Hebrews 4:16</vt:lpstr>
      <vt:lpstr>PowerPoint Presentation</vt:lpstr>
      <vt:lpstr>Daniel 4:35</vt:lpstr>
      <vt:lpstr>PowerPoint Presentation</vt:lpstr>
      <vt:lpstr>Deuteronomy 29:29</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20:7-10</dc:title>
  <dc:creator>Charlie</dc:creator>
  <cp:lastModifiedBy>Charlie</cp:lastModifiedBy>
  <cp:revision>15</cp:revision>
  <dcterms:created xsi:type="dcterms:W3CDTF">2014-08-20T17:28:58Z</dcterms:created>
  <dcterms:modified xsi:type="dcterms:W3CDTF">2014-08-20T22:11:27Z</dcterms:modified>
</cp:coreProperties>
</file>