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57"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1" r:id="rId26"/>
    <p:sldId id="282" r:id="rId27"/>
    <p:sldId id="280" r:id="rId28"/>
    <p:sldId id="283" r:id="rId29"/>
    <p:sldId id="284" r:id="rId30"/>
    <p:sldId id="285" r:id="rId31"/>
    <p:sldId id="286" r:id="rId32"/>
    <p:sldId id="287" r:id="rId33"/>
    <p:sldId id="289"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8/13/2014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20:3-</a:t>
            </a:r>
            <a:endParaRPr lang="en-US" sz="8000" dirty="0"/>
          </a:p>
        </p:txBody>
      </p:sp>
      <p:sp>
        <p:nvSpPr>
          <p:cNvPr id="3" name="Subtitle 2"/>
          <p:cNvSpPr>
            <a:spLocks noGrp="1"/>
          </p:cNvSpPr>
          <p:nvPr>
            <p:ph type="subTitle" idx="1"/>
          </p:nvPr>
        </p:nvSpPr>
        <p:spPr>
          <a:xfrm>
            <a:off x="0" y="1544812"/>
            <a:ext cx="9067800" cy="1752600"/>
          </a:xfrm>
        </p:spPr>
        <p:txBody>
          <a:bodyPr>
            <a:noAutofit/>
          </a:bodyPr>
          <a:lstStyle/>
          <a:p>
            <a:r>
              <a:rPr lang="en-US" sz="5100" b="1" dirty="0" smtClean="0">
                <a:effectLst>
                  <a:outerShdw blurRad="38100" dist="38100" dir="2700000" algn="tl">
                    <a:srgbClr val="000000">
                      <a:alpha val="43137"/>
                    </a:srgbClr>
                  </a:outerShdw>
                </a:effectLst>
              </a:rPr>
              <a:t>Wednesday, August 13, 2014</a:t>
            </a:r>
          </a:p>
          <a:p>
            <a:r>
              <a:rPr lang="en-US" sz="5100" b="1" dirty="0" smtClean="0">
                <a:effectLst>
                  <a:outerShdw blurRad="38100" dist="38100" dir="2700000" algn="tl">
                    <a:srgbClr val="000000">
                      <a:alpha val="43137"/>
                    </a:srgbClr>
                  </a:outerShdw>
                </a:effectLst>
              </a:rPr>
              <a:t>Calvary Chapel of El Paso</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5030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51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"I will declare the decree: The LORD has said to Me, 'You </a:t>
            </a:r>
            <a:r>
              <a:rPr lang="en-US" sz="5600" b="1" i="1" dirty="0">
                <a:effectLst>
                  <a:outerShdw blurRad="38100" dist="38100" dir="2700000" algn="tl">
                    <a:srgbClr val="000000">
                      <a:alpha val="43137"/>
                    </a:srgbClr>
                  </a:outerShdw>
                </a:effectLst>
              </a:rPr>
              <a:t>are</a:t>
            </a:r>
            <a:r>
              <a:rPr lang="en-US" sz="5600" b="1" dirty="0">
                <a:effectLst>
                  <a:outerShdw blurRad="38100" dist="38100" dir="2700000" algn="tl">
                    <a:srgbClr val="000000">
                      <a:alpha val="43137"/>
                    </a:srgbClr>
                  </a:outerShdw>
                </a:effectLst>
              </a:rPr>
              <a:t> My Son, Today I have begotten You.</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496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Ask of Me, and I will give </a:t>
            </a:r>
            <a:r>
              <a:rPr lang="en-US" sz="5600" b="1" i="1" dirty="0">
                <a:effectLst>
                  <a:outerShdw blurRad="38100" dist="38100" dir="2700000" algn="tl">
                    <a:srgbClr val="000000">
                      <a:alpha val="43137"/>
                    </a:srgbClr>
                  </a:outerShdw>
                </a:effectLst>
              </a:rPr>
              <a:t>You</a:t>
            </a:r>
            <a:r>
              <a:rPr lang="en-US" sz="5600" b="1" dirty="0">
                <a:effectLst>
                  <a:outerShdw blurRad="38100" dist="38100" dir="2700000" algn="tl">
                    <a:srgbClr val="000000">
                      <a:alpha val="43137"/>
                    </a:srgbClr>
                  </a:outerShdw>
                </a:effectLst>
              </a:rPr>
              <a:t> The nations </a:t>
            </a:r>
            <a:r>
              <a:rPr lang="en-US" sz="5600" b="1" i="1" dirty="0">
                <a:effectLst>
                  <a:outerShdw blurRad="38100" dist="38100" dir="2700000" algn="tl">
                    <a:srgbClr val="000000">
                      <a:alpha val="43137"/>
                    </a:srgbClr>
                  </a:outerShdw>
                </a:effectLst>
              </a:rPr>
              <a:t>for</a:t>
            </a:r>
            <a:r>
              <a:rPr lang="en-US" sz="5600" b="1" dirty="0">
                <a:effectLst>
                  <a:outerShdw blurRad="38100" dist="38100" dir="2700000" algn="tl">
                    <a:srgbClr val="000000">
                      <a:alpha val="43137"/>
                    </a:srgbClr>
                  </a:outerShdw>
                </a:effectLst>
              </a:rPr>
              <a:t> Your inheritance, And the ends of the earth </a:t>
            </a:r>
            <a:r>
              <a:rPr lang="en-US" sz="5600" b="1" i="1" dirty="0">
                <a:effectLst>
                  <a:outerShdw blurRad="38100" dist="38100" dir="2700000" algn="tl">
                    <a:srgbClr val="000000">
                      <a:alpha val="43137"/>
                    </a:srgbClr>
                  </a:outerShdw>
                </a:effectLst>
              </a:rPr>
              <a:t>for</a:t>
            </a:r>
            <a:r>
              <a:rPr lang="en-US" sz="5600" b="1" dirty="0">
                <a:effectLst>
                  <a:outerShdw blurRad="38100" dist="38100" dir="2700000" algn="tl">
                    <a:srgbClr val="000000">
                      <a:alpha val="43137"/>
                    </a:srgbClr>
                  </a:outerShdw>
                </a:effectLst>
              </a:rPr>
              <a:t> Your possession.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8529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You shall break them with </a:t>
            </a:r>
            <a:r>
              <a:rPr lang="en-US" sz="5600" b="1" i="1" u="sng" dirty="0">
                <a:effectLst>
                  <a:outerShdw blurRad="38100" dist="38100" dir="2700000" algn="tl">
                    <a:srgbClr val="000000">
                      <a:alpha val="43137"/>
                    </a:srgbClr>
                  </a:outerShdw>
                </a:effectLst>
              </a:rPr>
              <a:t>a rod of iron</a:t>
            </a:r>
            <a:r>
              <a:rPr lang="en-US" sz="5600" b="1" dirty="0">
                <a:effectLst>
                  <a:outerShdw blurRad="38100" dist="38100" dir="2700000" algn="tl">
                    <a:srgbClr val="000000">
                      <a:alpha val="43137"/>
                    </a:srgbClr>
                  </a:outerShdw>
                </a:effectLst>
              </a:rPr>
              <a:t>; You shall dash them to pieces like a potter's vessel.'"</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009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She bore a male Child who was to rule all nations with </a:t>
            </a:r>
            <a:r>
              <a:rPr lang="en-US" sz="5600" b="1" i="1" u="sng" dirty="0">
                <a:effectLst>
                  <a:outerShdw blurRad="38100" dist="38100" dir="2700000" algn="tl">
                    <a:srgbClr val="000000">
                      <a:alpha val="43137"/>
                    </a:srgbClr>
                  </a:outerShdw>
                </a:effectLst>
              </a:rPr>
              <a:t>a rod of iron</a:t>
            </a:r>
            <a:r>
              <a:rPr lang="en-US" sz="5600" b="1" dirty="0">
                <a:effectLst>
                  <a:outerShdw blurRad="38100" dist="38100" dir="2700000" algn="tl">
                    <a:srgbClr val="000000">
                      <a:alpha val="43137"/>
                    </a:srgbClr>
                  </a:outerShdw>
                </a:effectLst>
              </a:rPr>
              <a:t>. And her Child was caught up to God and His throne.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467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19:15</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Now out of His mouth goes a sharp sword, that with it He should strike the nations. And He Himself will rule them with </a:t>
            </a:r>
            <a:r>
              <a:rPr lang="en-US" sz="4800" b="1" i="1" u="sng" dirty="0">
                <a:effectLst>
                  <a:outerShdw blurRad="38100" dist="38100" dir="2700000" algn="tl">
                    <a:srgbClr val="000000">
                      <a:alpha val="43137"/>
                    </a:srgbClr>
                  </a:outerShdw>
                </a:effectLst>
              </a:rPr>
              <a:t>a rod of iron</a:t>
            </a:r>
            <a:r>
              <a:rPr lang="en-US" sz="4800" b="1" dirty="0">
                <a:effectLst>
                  <a:outerShdw blurRad="38100" dist="38100" dir="2700000" algn="tl">
                    <a:srgbClr val="000000">
                      <a:alpha val="43137"/>
                    </a:srgbClr>
                  </a:outerShdw>
                </a:effectLst>
              </a:rPr>
              <a:t>. He Himself treads the winepress of the fierceness and wrath of Almighty God.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043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Hebrews 2:14</a:t>
            </a:r>
            <a:endParaRPr lang="en-US" sz="7200" dirty="0"/>
          </a:p>
        </p:txBody>
      </p:sp>
      <p:sp>
        <p:nvSpPr>
          <p:cNvPr id="3" name="Content Placeholder 2"/>
          <p:cNvSpPr>
            <a:spLocks noGrp="1"/>
          </p:cNvSpPr>
          <p:nvPr>
            <p:ph idx="1"/>
          </p:nvPr>
        </p:nvSpPr>
        <p:spPr>
          <a:xfrm>
            <a:off x="-4313"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Inasmuch then as the children have partaken of flesh and blood, He Himself likewise shared in the same, that through death He might destroy him who had the power of death, that is, the devil,</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4263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release those who through fear of death were all their lifetime subject to bondage.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6383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2:16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indeed He does not give aid to angels, but He does give aid to the seed of Abraham.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2594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2:17</a:t>
            </a:r>
            <a:endParaRPr lang="en-US" sz="7200" dirty="0"/>
          </a:p>
        </p:txBody>
      </p:sp>
      <p:sp>
        <p:nvSpPr>
          <p:cNvPr id="3" name="Content Placeholder 2"/>
          <p:cNvSpPr>
            <a:spLocks noGrp="1"/>
          </p:cNvSpPr>
          <p:nvPr>
            <p:ph idx="1"/>
          </p:nvPr>
        </p:nvSpPr>
        <p:spPr>
          <a:xfrm>
            <a:off x="0" y="1295400"/>
            <a:ext cx="9067800"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Therefore, in all things He had to be made like </a:t>
            </a:r>
            <a:r>
              <a:rPr lang="en-US" sz="5100" b="1" i="1" dirty="0">
                <a:effectLst>
                  <a:outerShdw blurRad="38100" dist="38100" dir="2700000" algn="tl">
                    <a:srgbClr val="000000">
                      <a:alpha val="43137"/>
                    </a:srgbClr>
                  </a:outerShdw>
                </a:effectLst>
              </a:rPr>
              <a:t>His</a:t>
            </a:r>
            <a:r>
              <a:rPr lang="en-US" sz="5100" b="1" dirty="0">
                <a:effectLst>
                  <a:outerShdw blurRad="38100" dist="38100" dir="2700000" algn="tl">
                    <a:srgbClr val="000000">
                      <a:alpha val="43137"/>
                    </a:srgbClr>
                  </a:outerShdw>
                </a:effectLst>
              </a:rPr>
              <a:t> brethren, that He might be a merciful and faithful High Priest in things </a:t>
            </a:r>
            <a:r>
              <a:rPr lang="en-US" sz="5100" b="1" i="1" dirty="0">
                <a:effectLst>
                  <a:outerShdw blurRad="38100" dist="38100" dir="2700000" algn="tl">
                    <a:srgbClr val="000000">
                      <a:alpha val="43137"/>
                    </a:srgbClr>
                  </a:outerShdw>
                </a:effectLst>
              </a:rPr>
              <a:t>pertaining</a:t>
            </a:r>
            <a:r>
              <a:rPr lang="en-US" sz="5100" b="1" dirty="0">
                <a:effectLst>
                  <a:outerShdw blurRad="38100" dist="38100" dir="2700000" algn="tl">
                    <a:srgbClr val="000000">
                      <a:alpha val="43137"/>
                    </a:srgbClr>
                  </a:outerShdw>
                </a:effectLst>
              </a:rPr>
              <a:t> to God, to make propitiation for the sins of the people.</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8677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I saw an angel coming down from heaven, having the key to the bottomless pit and a great chain in his hand.</a:t>
            </a:r>
          </a:p>
        </p:txBody>
      </p:sp>
    </p:spTree>
    <p:extLst>
      <p:ext uri="{BB962C8B-B14F-4D97-AF65-F5344CB8AC3E}">
        <p14:creationId xmlns:p14="http://schemas.microsoft.com/office/powerpoint/2010/main" val="199053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2:18</a:t>
            </a:r>
            <a:endParaRPr lang="en-US" sz="7200" dirty="0"/>
          </a:p>
        </p:txBody>
      </p:sp>
      <p:sp>
        <p:nvSpPr>
          <p:cNvPr id="3" name="Content Placeholder 2"/>
          <p:cNvSpPr>
            <a:spLocks noGrp="1"/>
          </p:cNvSpPr>
          <p:nvPr>
            <p:ph idx="1"/>
          </p:nvPr>
        </p:nvSpPr>
        <p:spPr>
          <a:xfrm>
            <a:off x="1438" y="1600200"/>
            <a:ext cx="9066362"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in that He Himself has suffered, being tempted, He is able to aid those who are tempted.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008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20:4a</a:t>
            </a:r>
            <a:endParaRPr lang="en-US" sz="7200" dirty="0"/>
          </a:p>
        </p:txBody>
      </p:sp>
      <p:sp>
        <p:nvSpPr>
          <p:cNvPr id="3" name="Content Placeholder 2"/>
          <p:cNvSpPr>
            <a:spLocks noGrp="1"/>
          </p:cNvSpPr>
          <p:nvPr>
            <p:ph idx="1"/>
          </p:nvPr>
        </p:nvSpPr>
        <p:spPr>
          <a:xfrm>
            <a:off x="0" y="1219200"/>
            <a:ext cx="9067800" cy="5791200"/>
          </a:xfrm>
        </p:spPr>
        <p:txBody>
          <a:bodyPr>
            <a:noAutofit/>
          </a:bodyPr>
          <a:lstStyle/>
          <a:p>
            <a:pPr marL="36576" indent="0" algn="just">
              <a:buNone/>
            </a:pPr>
            <a:r>
              <a:rPr lang="en-US" sz="5000" b="1" dirty="0">
                <a:effectLst>
                  <a:outerShdw blurRad="38100" dist="38100" dir="2700000" algn="tl">
                    <a:srgbClr val="000000">
                      <a:alpha val="43137"/>
                    </a:srgbClr>
                  </a:outerShdw>
                </a:effectLst>
              </a:rPr>
              <a:t>And I saw thrones, and they sat on them, and judgment was committed to them. Then </a:t>
            </a:r>
            <a:r>
              <a:rPr lang="en-US" sz="5000" b="1" i="1" dirty="0">
                <a:effectLst>
                  <a:outerShdw blurRad="38100" dist="38100" dir="2700000" algn="tl">
                    <a:srgbClr val="000000">
                      <a:alpha val="43137"/>
                    </a:srgbClr>
                  </a:outerShdw>
                </a:effectLst>
              </a:rPr>
              <a:t>I saw</a:t>
            </a:r>
            <a:r>
              <a:rPr lang="en-US" sz="5000" b="1" dirty="0">
                <a:effectLst>
                  <a:outerShdw blurRad="38100" dist="38100" dir="2700000" algn="tl">
                    <a:srgbClr val="000000">
                      <a:alpha val="43137"/>
                    </a:srgbClr>
                  </a:outerShdw>
                </a:effectLst>
              </a:rPr>
              <a:t> the souls of those who had been beheaded for their witness to Jesus and for the word of God, </a:t>
            </a:r>
          </a:p>
        </p:txBody>
      </p:sp>
    </p:spTree>
    <p:extLst>
      <p:ext uri="{BB962C8B-B14F-4D97-AF65-F5344CB8AC3E}">
        <p14:creationId xmlns:p14="http://schemas.microsoft.com/office/powerpoint/2010/main" val="3035146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20:4b</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who had not worshiped the beast or his image, and had not received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mark on their foreheads or on their hands. And they lived and reigned with Christ for a thousand years.</a:t>
            </a:r>
          </a:p>
        </p:txBody>
      </p:sp>
    </p:spTree>
    <p:extLst>
      <p:ext uri="{BB962C8B-B14F-4D97-AF65-F5344CB8AC3E}">
        <p14:creationId xmlns:p14="http://schemas.microsoft.com/office/powerpoint/2010/main" val="2721164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22:29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 bestow upon you a kingdom, just as My Father bestowed </a:t>
            </a:r>
            <a:r>
              <a:rPr lang="en-US" sz="5600" b="1" i="1" dirty="0">
                <a:effectLst>
                  <a:outerShdw blurRad="38100" dist="38100" dir="2700000" algn="tl">
                    <a:srgbClr val="000000">
                      <a:alpha val="43137"/>
                    </a:srgbClr>
                  </a:outerShdw>
                </a:effectLst>
              </a:rPr>
              <a:t>one</a:t>
            </a:r>
            <a:r>
              <a:rPr lang="en-US" sz="5600" b="1" dirty="0">
                <a:effectLst>
                  <a:outerShdw blurRad="38100" dist="38100" dir="2700000" algn="tl">
                    <a:srgbClr val="000000">
                      <a:alpha val="43137"/>
                    </a:srgbClr>
                  </a:outerShdw>
                </a:effectLst>
              </a:rPr>
              <a:t> upon Me,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2521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22:30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that you may eat and drink at My table in My kingdom, and sit on thrones judging the twelve tribes of Israel."</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5851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the rest of the dead did not live again until the thousand years were finished. This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first resurrection.</a:t>
            </a:r>
          </a:p>
        </p:txBody>
      </p:sp>
    </p:spTree>
    <p:extLst>
      <p:ext uri="{BB962C8B-B14F-4D97-AF65-F5344CB8AC3E}">
        <p14:creationId xmlns:p14="http://schemas.microsoft.com/office/powerpoint/2010/main" val="761799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20:6</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Blessed and holy </a:t>
            </a:r>
            <a:r>
              <a:rPr lang="en-US" sz="4800" b="1" i="1" dirty="0">
                <a:effectLst>
                  <a:outerShdw blurRad="38100" dist="38100" dir="2700000" algn="tl">
                    <a:srgbClr val="000000">
                      <a:alpha val="43137"/>
                    </a:srgbClr>
                  </a:outerShdw>
                </a:effectLst>
              </a:rPr>
              <a:t>is</a:t>
            </a:r>
            <a:r>
              <a:rPr lang="en-US" sz="4800" b="1" dirty="0">
                <a:effectLst>
                  <a:outerShdw blurRad="38100" dist="38100" dir="2700000" algn="tl">
                    <a:srgbClr val="000000">
                      <a:alpha val="43137"/>
                    </a:srgbClr>
                  </a:outerShdw>
                </a:effectLst>
              </a:rPr>
              <a:t> he who has part in the first resurrection. Over such the second death has no power, but they shall be priests of God and of Christ, and shall reign with Him a thousand years.</a:t>
            </a:r>
          </a:p>
        </p:txBody>
      </p:sp>
    </p:spTree>
    <p:extLst>
      <p:ext uri="{BB962C8B-B14F-4D97-AF65-F5344CB8AC3E}">
        <p14:creationId xmlns:p14="http://schemas.microsoft.com/office/powerpoint/2010/main" val="2303000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1 Peter 2:9</a:t>
            </a:r>
            <a:endParaRPr lang="en-US" sz="7200" dirty="0"/>
          </a:p>
        </p:txBody>
      </p:sp>
      <p:sp>
        <p:nvSpPr>
          <p:cNvPr id="3" name="Content Placeholder 2"/>
          <p:cNvSpPr>
            <a:spLocks noGrp="1"/>
          </p:cNvSpPr>
          <p:nvPr>
            <p:ph idx="1"/>
          </p:nvPr>
        </p:nvSpPr>
        <p:spPr>
          <a:xfrm>
            <a:off x="-10064" y="9144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But you </a:t>
            </a:r>
            <a:r>
              <a:rPr lang="en-US" sz="4800" b="1" i="1" dirty="0">
                <a:effectLst>
                  <a:outerShdw blurRad="38100" dist="38100" dir="2700000" algn="tl">
                    <a:srgbClr val="000000">
                      <a:alpha val="43137"/>
                    </a:srgbClr>
                  </a:outerShdw>
                </a:effectLst>
              </a:rPr>
              <a:t>are</a:t>
            </a:r>
            <a:r>
              <a:rPr lang="en-US" sz="4800" b="1" dirty="0">
                <a:effectLst>
                  <a:outerShdw blurRad="38100" dist="38100" dir="2700000" algn="tl">
                    <a:srgbClr val="000000">
                      <a:alpha val="43137"/>
                    </a:srgbClr>
                  </a:outerShdw>
                </a:effectLst>
              </a:rPr>
              <a:t> a chosen generation, a royal priesthood, a holy nation, His own special people, that you may proclaim the praises of Him who called you out of darkness into His marvelous light;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7603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1:5</a:t>
            </a:r>
            <a:endParaRPr lang="en-US" sz="7200" dirty="0"/>
          </a:p>
        </p:txBody>
      </p:sp>
      <p:sp>
        <p:nvSpPr>
          <p:cNvPr id="3" name="Content Placeholder 2"/>
          <p:cNvSpPr>
            <a:spLocks noGrp="1"/>
          </p:cNvSpPr>
          <p:nvPr>
            <p:ph idx="1"/>
          </p:nvPr>
        </p:nvSpPr>
        <p:spPr>
          <a:xfrm>
            <a:off x="0" y="1066800"/>
            <a:ext cx="9067800" cy="5867400"/>
          </a:xfrm>
        </p:spPr>
        <p:txBody>
          <a:bodyPr>
            <a:noAutofit/>
          </a:bodyPr>
          <a:lstStyle/>
          <a:p>
            <a:pPr marL="36576" indent="0" algn="just">
              <a:buNone/>
            </a:pPr>
            <a:r>
              <a:rPr lang="en-US" sz="5200" b="1" dirty="0">
                <a:effectLst>
                  <a:outerShdw blurRad="38100" dist="38100" dir="2700000" algn="tl">
                    <a:srgbClr val="000000">
                      <a:alpha val="43137"/>
                    </a:srgbClr>
                  </a:outerShdw>
                </a:effectLst>
              </a:rPr>
              <a:t>and from Jesus Christ, the faithful witness, the firstborn from the dead, and the ruler over the kings of the earth. To Him who loved us and washed us from our sins in His own blood,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3073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1:6</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has made us kings and priests to His God and Father, to Him </a:t>
            </a:r>
            <a:r>
              <a:rPr lang="en-US" sz="5400" b="1" i="1" dirty="0">
                <a:effectLst>
                  <a:outerShdw blurRad="38100" dist="38100" dir="2700000" algn="tl">
                    <a:srgbClr val="000000">
                      <a:alpha val="43137"/>
                    </a:srgbClr>
                  </a:outerShdw>
                </a:effectLst>
              </a:rPr>
              <a:t>be</a:t>
            </a:r>
            <a:r>
              <a:rPr lang="en-US" sz="5400" b="1" dirty="0">
                <a:effectLst>
                  <a:outerShdw blurRad="38100" dist="38100" dir="2700000" algn="tl">
                    <a:srgbClr val="000000">
                      <a:alpha val="43137"/>
                    </a:srgbClr>
                  </a:outerShdw>
                </a:effectLst>
              </a:rPr>
              <a:t> glory and dominion forever and ever. Amen.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8375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laid hold of the dragon, that serpent of old, who is </a:t>
            </a:r>
            <a:r>
              <a:rPr lang="en-US" sz="5600" b="1" i="1" dirty="0">
                <a:effectLst>
                  <a:outerShdw blurRad="38100" dist="38100" dir="2700000" algn="tl">
                    <a:srgbClr val="000000">
                      <a:alpha val="43137"/>
                    </a:srgbClr>
                  </a:outerShdw>
                </a:effectLst>
              </a:rPr>
              <a:t>the</a:t>
            </a:r>
            <a:r>
              <a:rPr lang="en-US" sz="5600" b="1" dirty="0">
                <a:effectLst>
                  <a:outerShdw blurRad="38100" dist="38100" dir="2700000" algn="tl">
                    <a:srgbClr val="000000">
                      <a:alpha val="43137"/>
                    </a:srgbClr>
                  </a:outerShdw>
                </a:effectLst>
              </a:rPr>
              <a:t> Devil and Satan, and bound him for a thousand years;</a:t>
            </a:r>
          </a:p>
        </p:txBody>
      </p:sp>
    </p:spTree>
    <p:extLst>
      <p:ext uri="{BB962C8B-B14F-4D97-AF65-F5344CB8AC3E}">
        <p14:creationId xmlns:p14="http://schemas.microsoft.com/office/powerpoint/2010/main" val="2773358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5:9</a:t>
            </a:r>
            <a:endParaRPr lang="en-US" sz="7200" dirty="0"/>
          </a:p>
        </p:txBody>
      </p:sp>
      <p:sp>
        <p:nvSpPr>
          <p:cNvPr id="3" name="Content Placeholder 2"/>
          <p:cNvSpPr>
            <a:spLocks noGrp="1"/>
          </p:cNvSpPr>
          <p:nvPr>
            <p:ph idx="1"/>
          </p:nvPr>
        </p:nvSpPr>
        <p:spPr>
          <a:xfrm>
            <a:off x="0" y="914400"/>
            <a:ext cx="9067800" cy="5943600"/>
          </a:xfrm>
        </p:spPr>
        <p:txBody>
          <a:bodyPr>
            <a:normAutofit/>
          </a:bodyPr>
          <a:lstStyle/>
          <a:p>
            <a:pPr marL="36576" indent="0" algn="just">
              <a:buNone/>
            </a:pPr>
            <a:r>
              <a:rPr lang="en-US" sz="4800" b="1" dirty="0">
                <a:effectLst>
                  <a:outerShdw blurRad="38100" dist="38100" dir="2700000" algn="tl">
                    <a:srgbClr val="000000">
                      <a:alpha val="43137"/>
                    </a:srgbClr>
                  </a:outerShdw>
                </a:effectLst>
              </a:rPr>
              <a:t>And they sang a new song, saying: "You are worthy to take the scroll, And to open its seals; For You were slain, And have redeemed us to God by Your blood Out of every tribe and tongue and people and nation,</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3126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5:10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have made us kings and priests to our God; And we shall reign on the earth."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8431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b="1" dirty="0" smtClean="0">
                <a:effectLst>
                  <a:outerShdw blurRad="38100" dist="38100" dir="2700000" algn="tl">
                    <a:srgbClr val="000000">
                      <a:alpha val="43137"/>
                    </a:srgbClr>
                  </a:outerShdw>
                </a:effectLst>
              </a:rPr>
              <a:t>1 Corinthians 6:2</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500" b="1" dirty="0">
                <a:effectLst>
                  <a:outerShdw blurRad="38100" dist="38100" dir="2700000" algn="tl">
                    <a:srgbClr val="000000">
                      <a:alpha val="43137"/>
                    </a:srgbClr>
                  </a:outerShdw>
                </a:effectLst>
              </a:rPr>
              <a:t>Do you not know that the saints will judge the world? And if the world will be judged by you, are you unworthy to judge the smallest matters?</a:t>
            </a:r>
            <a:endParaRPr lang="en-US" sz="5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381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the rest of the dead did not live again until the thousand years were finished. This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first resurrection.</a:t>
            </a:r>
          </a:p>
        </p:txBody>
      </p:sp>
    </p:spTree>
    <p:extLst>
      <p:ext uri="{BB962C8B-B14F-4D97-AF65-F5344CB8AC3E}">
        <p14:creationId xmlns:p14="http://schemas.microsoft.com/office/powerpoint/2010/main" val="3103148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many of those who sleep in the dust of the earth shall awake, </a:t>
            </a:r>
            <a:r>
              <a:rPr lang="en-US" sz="5400" b="1" i="1" u="sng" dirty="0">
                <a:effectLst>
                  <a:outerShdw blurRad="38100" dist="38100" dir="2700000" algn="tl">
                    <a:srgbClr val="000000">
                      <a:alpha val="43137"/>
                    </a:srgbClr>
                  </a:outerShdw>
                </a:effectLst>
              </a:rPr>
              <a:t>Some to everlasting life</a:t>
            </a:r>
            <a:r>
              <a:rPr lang="en-US" sz="5400" b="1" dirty="0">
                <a:effectLst>
                  <a:outerShdw blurRad="38100" dist="38100" dir="2700000" algn="tl">
                    <a:srgbClr val="000000">
                      <a:alpha val="43137"/>
                    </a:srgbClr>
                  </a:outerShdw>
                </a:effectLst>
              </a:rPr>
              <a:t>, Some to shame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everlasting contempt.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5892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14:13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when you give a feast, invite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poor,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maimed,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lame,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blind.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0846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14:14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you will be blessed, because they cannot repay you; for you shall be repaid at the resurrection of the just.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7641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5:28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Do not marvel at this; for the hour is coming in which all who are in the graves will hear His voice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9963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5:29</a:t>
            </a:r>
            <a:endParaRPr lang="en-US" sz="7200" dirty="0"/>
          </a:p>
        </p:txBody>
      </p:sp>
      <p:sp>
        <p:nvSpPr>
          <p:cNvPr id="3" name="Content Placeholder 2"/>
          <p:cNvSpPr>
            <a:spLocks noGrp="1"/>
          </p:cNvSpPr>
          <p:nvPr>
            <p:ph idx="1"/>
          </p:nvPr>
        </p:nvSpPr>
        <p:spPr>
          <a:xfrm>
            <a:off x="1438" y="1600200"/>
            <a:ext cx="9066362"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come forth—those who have done good, to the resurrection of life, and those who have done evil, to the resurrection of condemnation.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8068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11:35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Women received their dead raised to life again. And others were tortured, not accepting deliverance, that they might obtain a better resurrection.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6274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20:3a</a:t>
            </a:r>
            <a:endParaRPr lang="en-US" sz="7200" dirty="0"/>
          </a:p>
        </p:txBody>
      </p:sp>
      <p:sp>
        <p:nvSpPr>
          <p:cNvPr id="3" name="Content Placeholder 2"/>
          <p:cNvSpPr>
            <a:spLocks noGrp="1"/>
          </p:cNvSpPr>
          <p:nvPr>
            <p:ph idx="1"/>
          </p:nvPr>
        </p:nvSpPr>
        <p:spPr>
          <a:xfrm>
            <a:off x="0" y="12954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and he cast him into the bottomless pit, and shut him up, and set a seal on him, so that he should deceive the nations no more till the thousand years were </a:t>
            </a:r>
            <a:r>
              <a:rPr lang="en-US" sz="5200" b="1" dirty="0" smtClean="0">
                <a:effectLst>
                  <a:outerShdw blurRad="38100" dist="38100" dir="2700000" algn="tl">
                    <a:srgbClr val="000000">
                      <a:alpha val="43137"/>
                    </a:srgbClr>
                  </a:outerShdw>
                </a:effectLst>
              </a:rPr>
              <a:t>finished…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4512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1 Corinthians 15:20</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now Christ is risen from the dead,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has become the </a:t>
            </a:r>
            <a:r>
              <a:rPr lang="en-US" sz="5400" b="1" dirty="0" err="1">
                <a:effectLst>
                  <a:outerShdw blurRad="38100" dist="38100" dir="2700000" algn="tl">
                    <a:srgbClr val="000000">
                      <a:alpha val="43137"/>
                    </a:srgbClr>
                  </a:outerShdw>
                </a:effectLst>
              </a:rPr>
              <a:t>firstfruits</a:t>
            </a:r>
            <a:r>
              <a:rPr lang="en-US" sz="5400" b="1" dirty="0">
                <a:effectLst>
                  <a:outerShdw blurRad="38100" dist="38100" dir="2700000" algn="tl">
                    <a:srgbClr val="000000">
                      <a:alpha val="43137"/>
                    </a:srgbClr>
                  </a:outerShdw>
                </a:effectLst>
              </a:rPr>
              <a:t> of those who have fallen asleep.</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1386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1 Corinthians 15:21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since by man </a:t>
            </a:r>
            <a:r>
              <a:rPr lang="en-US" sz="5400" b="1" i="1" dirty="0">
                <a:effectLst>
                  <a:outerShdw blurRad="38100" dist="38100" dir="2700000" algn="tl">
                    <a:srgbClr val="000000">
                      <a:alpha val="43137"/>
                    </a:srgbClr>
                  </a:outerShdw>
                </a:effectLst>
              </a:rPr>
              <a:t>came</a:t>
            </a:r>
            <a:r>
              <a:rPr lang="en-US" sz="5400" b="1" dirty="0">
                <a:effectLst>
                  <a:outerShdw blurRad="38100" dist="38100" dir="2700000" algn="tl">
                    <a:srgbClr val="000000">
                      <a:alpha val="43137"/>
                    </a:srgbClr>
                  </a:outerShdw>
                </a:effectLst>
              </a:rPr>
              <a:t> death, by Man also </a:t>
            </a:r>
            <a:r>
              <a:rPr lang="en-US" sz="5400" b="1" i="1" dirty="0">
                <a:effectLst>
                  <a:outerShdw blurRad="38100" dist="38100" dir="2700000" algn="tl">
                    <a:srgbClr val="000000">
                      <a:alpha val="43137"/>
                    </a:srgbClr>
                  </a:outerShdw>
                </a:effectLst>
              </a:rPr>
              <a:t>came</a:t>
            </a:r>
            <a:r>
              <a:rPr lang="en-US" sz="5400" b="1" dirty="0">
                <a:effectLst>
                  <a:outerShdw blurRad="38100" dist="38100" dir="2700000" algn="tl">
                    <a:srgbClr val="000000">
                      <a:alpha val="43137"/>
                    </a:srgbClr>
                  </a:outerShdw>
                </a:effectLst>
              </a:rPr>
              <a:t> the resurrection of the dead.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9759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1 Corinthians 15:22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as in Adam all die, even so in Christ all shall be made alive.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8891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1 Corinthians 15:23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each one in his own order: Christ the </a:t>
            </a:r>
            <a:r>
              <a:rPr lang="en-US" sz="5400" b="1" dirty="0" err="1">
                <a:effectLst>
                  <a:outerShdw blurRad="38100" dist="38100" dir="2700000" algn="tl">
                    <a:srgbClr val="000000">
                      <a:alpha val="43137"/>
                    </a:srgbClr>
                  </a:outerShdw>
                </a:effectLst>
              </a:rPr>
              <a:t>firstfruits</a:t>
            </a:r>
            <a:r>
              <a:rPr lang="en-US" sz="5400" b="1" dirty="0">
                <a:effectLst>
                  <a:outerShdw blurRad="38100" dist="38100" dir="2700000" algn="tl">
                    <a:srgbClr val="000000">
                      <a:alpha val="43137"/>
                    </a:srgbClr>
                  </a:outerShdw>
                </a:effectLst>
              </a:rPr>
              <a:t>, afterward those </a:t>
            </a:r>
            <a:r>
              <a:rPr lang="en-US" sz="5400" b="1" i="1" dirty="0">
                <a:effectLst>
                  <a:outerShdw blurRad="38100" dist="38100" dir="2700000" algn="tl">
                    <a:srgbClr val="000000">
                      <a:alpha val="43137"/>
                    </a:srgbClr>
                  </a:outerShdw>
                </a:effectLst>
              </a:rPr>
              <a:t>who are</a:t>
            </a:r>
            <a:r>
              <a:rPr lang="en-US" sz="5400" b="1" dirty="0">
                <a:effectLst>
                  <a:outerShdw blurRad="38100" dist="38100" dir="2700000" algn="tl">
                    <a:srgbClr val="000000">
                      <a:alpha val="43137"/>
                    </a:srgbClr>
                  </a:outerShdw>
                </a:effectLst>
              </a:rPr>
              <a:t> Christ's at His coming.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743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1143000"/>
          </a:xfrm>
        </p:spPr>
        <p:txBody>
          <a:bodyPr>
            <a:noAutofit/>
          </a:bodyPr>
          <a:lstStyle/>
          <a:p>
            <a:r>
              <a:rPr lang="en-US" sz="7200" dirty="0" smtClean="0"/>
              <a:t>1 Thessalonians 4:16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300" b="1" dirty="0">
                <a:effectLst>
                  <a:outerShdw blurRad="38100" dist="38100" dir="2700000" algn="tl">
                    <a:srgbClr val="000000">
                      <a:alpha val="43137"/>
                    </a:srgbClr>
                  </a:outerShdw>
                </a:effectLst>
              </a:rPr>
              <a:t>For the Lord Himself will descend from heaven with a shout, with the voice of an archangel, and with the trumpet of God. And the dead in Christ will rise first.</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644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r>
              <a:rPr lang="en-US" sz="7200" dirty="0" smtClean="0"/>
              <a:t>1 Thessalonians 4:17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we who are alive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remain shall be caught up together with them in the clouds to meet the Lord in the air. And thus we shall always be with the Lord.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7485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b="1" dirty="0" smtClean="0"/>
              <a:t>First Resurrection:</a:t>
            </a:r>
            <a:endParaRPr lang="en-US" sz="7200" b="1" dirty="0"/>
          </a:p>
        </p:txBody>
      </p:sp>
      <p:sp>
        <p:nvSpPr>
          <p:cNvPr id="3" name="Content Placeholder 2"/>
          <p:cNvSpPr>
            <a:spLocks noGrp="1"/>
          </p:cNvSpPr>
          <p:nvPr>
            <p:ph idx="1"/>
          </p:nvPr>
        </p:nvSpPr>
        <p:spPr>
          <a:xfrm>
            <a:off x="76200" y="1905000"/>
            <a:ext cx="89916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It Will Be A Resurrection of Blessing</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886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b="1" dirty="0">
                <a:solidFill>
                  <a:prstClr val="white"/>
                </a:solidFill>
              </a:rPr>
              <a:t>First Resurrection:</a:t>
            </a:r>
            <a:endParaRPr lang="en-US" sz="4800" dirty="0"/>
          </a:p>
        </p:txBody>
      </p:sp>
      <p:sp>
        <p:nvSpPr>
          <p:cNvPr id="3" name="Content Placeholder 2"/>
          <p:cNvSpPr>
            <a:spLocks noGrp="1"/>
          </p:cNvSpPr>
          <p:nvPr>
            <p:ph idx="1"/>
          </p:nvPr>
        </p:nvSpPr>
        <p:spPr>
          <a:xfrm>
            <a:off x="34506" y="1981200"/>
            <a:ext cx="89916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It Will Be A Resurrection of Power</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14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b="1" dirty="0">
                <a:solidFill>
                  <a:prstClr val="white"/>
                </a:solidFill>
              </a:rPr>
              <a:t>First Resurrection:</a:t>
            </a:r>
            <a:endParaRPr lang="en-US" sz="4800" dirty="0"/>
          </a:p>
        </p:txBody>
      </p:sp>
      <p:sp>
        <p:nvSpPr>
          <p:cNvPr id="3" name="Content Placeholder 2"/>
          <p:cNvSpPr>
            <a:spLocks noGrp="1"/>
          </p:cNvSpPr>
          <p:nvPr>
            <p:ph idx="1"/>
          </p:nvPr>
        </p:nvSpPr>
        <p:spPr>
          <a:xfrm>
            <a:off x="76200" y="2057400"/>
            <a:ext cx="89916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It Will Be A Resurrection of Privilege</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89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4:18</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having their understanding darkened, being alienated from the life of God, because of the ignorance that is in them, because of the blindness of their heart;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9680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20:3b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smtClean="0">
                <a:effectLst>
                  <a:outerShdw blurRad="38100" dist="38100" dir="2700000" algn="tl">
                    <a:srgbClr val="000000">
                      <a:alpha val="43137"/>
                    </a:srgbClr>
                  </a:outerShdw>
                </a:effectLst>
              </a:rPr>
              <a:t>…But </a:t>
            </a:r>
            <a:r>
              <a:rPr lang="en-US" sz="5600" b="1" dirty="0">
                <a:effectLst>
                  <a:outerShdw blurRad="38100" dist="38100" dir="2700000" algn="tl">
                    <a:srgbClr val="000000">
                      <a:alpha val="43137"/>
                    </a:srgbClr>
                  </a:outerShdw>
                </a:effectLst>
              </a:rPr>
              <a:t>after these things he must be released for a little while.</a:t>
            </a:r>
          </a:p>
        </p:txBody>
      </p:sp>
    </p:spTree>
    <p:extLst>
      <p:ext uri="{BB962C8B-B14F-4D97-AF65-F5344CB8AC3E}">
        <p14:creationId xmlns:p14="http://schemas.microsoft.com/office/powerpoint/2010/main" val="2656939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you </a:t>
            </a:r>
            <a:r>
              <a:rPr lang="en-US" sz="5600" b="1" i="1" dirty="0">
                <a:effectLst>
                  <a:outerShdw blurRad="38100" dist="38100" dir="2700000" algn="tl">
                    <a:srgbClr val="000000">
                      <a:alpha val="43137"/>
                    </a:srgbClr>
                  </a:outerShdw>
                </a:effectLst>
              </a:rPr>
              <a:t>He made alive,</a:t>
            </a:r>
            <a:r>
              <a:rPr lang="en-US" sz="5600" b="1" dirty="0">
                <a:effectLst>
                  <a:outerShdw blurRad="38100" dist="38100" dir="2700000" algn="tl">
                    <a:srgbClr val="000000">
                      <a:alpha val="43137"/>
                    </a:srgbClr>
                  </a:outerShdw>
                </a:effectLst>
              </a:rPr>
              <a:t> who were dead in trespasses and sins,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0656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3:16</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God so loved the world that He gave His only begotten Son, that whoever believes in Him should not perish but have everlasting life.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40597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John 5:24</a:t>
            </a:r>
            <a:endParaRPr lang="en-US" sz="7200" dirty="0"/>
          </a:p>
        </p:txBody>
      </p:sp>
      <p:sp>
        <p:nvSpPr>
          <p:cNvPr id="3" name="Content Placeholder 2"/>
          <p:cNvSpPr>
            <a:spLocks noGrp="1"/>
          </p:cNvSpPr>
          <p:nvPr>
            <p:ph idx="1"/>
          </p:nvPr>
        </p:nvSpPr>
        <p:spPr>
          <a:xfrm>
            <a:off x="0" y="1143000"/>
            <a:ext cx="9059174" cy="5791200"/>
          </a:xfrm>
        </p:spPr>
        <p:txBody>
          <a:bodyPr>
            <a:noAutofit/>
          </a:bodyPr>
          <a:lstStyle/>
          <a:p>
            <a:pPr marL="36576" indent="0" algn="just">
              <a:buNone/>
            </a:pPr>
            <a:r>
              <a:rPr lang="en-US" sz="5200" b="1" dirty="0">
                <a:effectLst>
                  <a:outerShdw blurRad="38100" dist="38100" dir="2700000" algn="tl">
                    <a:srgbClr val="000000">
                      <a:alpha val="43137"/>
                    </a:srgbClr>
                  </a:outerShdw>
                </a:effectLst>
              </a:rPr>
              <a:t>Most assuredly, I say to you, he who hears My word and believes in Him who sent Me has everlasting life, and shall not come into judgment, but has passed from death into life.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08240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5:12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who has the Son has life; he who does not have the Son of God does not have life.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136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1 John 5:13</a:t>
            </a:r>
            <a:endParaRPr lang="en-US" sz="7200" dirty="0"/>
          </a:p>
        </p:txBody>
      </p:sp>
      <p:sp>
        <p:nvSpPr>
          <p:cNvPr id="3" name="Content Placeholder 2"/>
          <p:cNvSpPr>
            <a:spLocks noGrp="1"/>
          </p:cNvSpPr>
          <p:nvPr>
            <p:ph idx="1"/>
          </p:nvPr>
        </p:nvSpPr>
        <p:spPr>
          <a:xfrm>
            <a:off x="0" y="1143000"/>
            <a:ext cx="9067800" cy="5791200"/>
          </a:xfrm>
        </p:spPr>
        <p:txBody>
          <a:bodyPr>
            <a:normAutofit/>
          </a:bodyPr>
          <a:lstStyle/>
          <a:p>
            <a:pPr marL="36576" indent="0" algn="just">
              <a:buNone/>
            </a:pPr>
            <a:r>
              <a:rPr lang="en-US" sz="5100" b="1" dirty="0">
                <a:effectLst>
                  <a:outerShdw blurRad="38100" dist="38100" dir="2700000" algn="tl">
                    <a:srgbClr val="000000">
                      <a:alpha val="43137"/>
                    </a:srgbClr>
                  </a:outerShdw>
                </a:effectLst>
              </a:rPr>
              <a:t>These things I have written to you who believe in the name of the Son of God, that you may know that you have eternal life, and that you may </a:t>
            </a:r>
            <a:r>
              <a:rPr lang="en-US" sz="5100" b="1" i="1" dirty="0">
                <a:effectLst>
                  <a:outerShdw blurRad="38100" dist="38100" dir="2700000" algn="tl">
                    <a:srgbClr val="000000">
                      <a:alpha val="43137"/>
                    </a:srgbClr>
                  </a:outerShdw>
                </a:effectLst>
              </a:rPr>
              <a:t>continue to</a:t>
            </a:r>
            <a:r>
              <a:rPr lang="en-US" sz="5100" b="1" dirty="0">
                <a:effectLst>
                  <a:outerShdw blurRad="38100" dist="38100" dir="2700000" algn="tl">
                    <a:srgbClr val="000000">
                      <a:alpha val="43137"/>
                    </a:srgbClr>
                  </a:outerShdw>
                </a:effectLst>
              </a:rPr>
              <a:t> believe in the name of the Son of God.</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2341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972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20:4a</a:t>
            </a:r>
            <a:endParaRPr lang="en-US" sz="7200" dirty="0"/>
          </a:p>
        </p:txBody>
      </p:sp>
      <p:sp>
        <p:nvSpPr>
          <p:cNvPr id="3" name="Content Placeholder 2"/>
          <p:cNvSpPr>
            <a:spLocks noGrp="1"/>
          </p:cNvSpPr>
          <p:nvPr>
            <p:ph idx="1"/>
          </p:nvPr>
        </p:nvSpPr>
        <p:spPr>
          <a:xfrm>
            <a:off x="0" y="1219200"/>
            <a:ext cx="9067800" cy="5791200"/>
          </a:xfrm>
        </p:spPr>
        <p:txBody>
          <a:bodyPr>
            <a:noAutofit/>
          </a:bodyPr>
          <a:lstStyle/>
          <a:p>
            <a:pPr marL="36576" indent="0" algn="just">
              <a:buNone/>
            </a:pPr>
            <a:r>
              <a:rPr lang="en-US" sz="5000" b="1" dirty="0">
                <a:effectLst>
                  <a:outerShdw blurRad="38100" dist="38100" dir="2700000" algn="tl">
                    <a:srgbClr val="000000">
                      <a:alpha val="43137"/>
                    </a:srgbClr>
                  </a:outerShdw>
                </a:effectLst>
              </a:rPr>
              <a:t>And I saw thrones, and they sat on them, and judgment was committed to them. Then </a:t>
            </a:r>
            <a:r>
              <a:rPr lang="en-US" sz="5000" b="1" i="1" dirty="0">
                <a:effectLst>
                  <a:outerShdw blurRad="38100" dist="38100" dir="2700000" algn="tl">
                    <a:srgbClr val="000000">
                      <a:alpha val="43137"/>
                    </a:srgbClr>
                  </a:outerShdw>
                </a:effectLst>
              </a:rPr>
              <a:t>I saw</a:t>
            </a:r>
            <a:r>
              <a:rPr lang="en-US" sz="5000" b="1" dirty="0">
                <a:effectLst>
                  <a:outerShdw blurRad="38100" dist="38100" dir="2700000" algn="tl">
                    <a:srgbClr val="000000">
                      <a:alpha val="43137"/>
                    </a:srgbClr>
                  </a:outerShdw>
                </a:effectLst>
              </a:rPr>
              <a:t> the souls of those who had been beheaded for their witness to Jesus and for the word of God, </a:t>
            </a:r>
          </a:p>
        </p:txBody>
      </p:sp>
    </p:spTree>
    <p:extLst>
      <p:ext uri="{BB962C8B-B14F-4D97-AF65-F5344CB8AC3E}">
        <p14:creationId xmlns:p14="http://schemas.microsoft.com/office/powerpoint/2010/main" val="2654585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20:4b</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who had not worshiped the beast or his image, and had not received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mark on their foreheads or on their hands. And they lived and reigned with Christ for a thousand years.</a:t>
            </a:r>
          </a:p>
        </p:txBody>
      </p:sp>
    </p:spTree>
    <p:extLst>
      <p:ext uri="{BB962C8B-B14F-4D97-AF65-F5344CB8AC3E}">
        <p14:creationId xmlns:p14="http://schemas.microsoft.com/office/powerpoint/2010/main" val="2714358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the rest of the dead did not live again until the thousand years were finished. This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first resurrection.</a:t>
            </a:r>
          </a:p>
        </p:txBody>
      </p:sp>
    </p:spTree>
    <p:extLst>
      <p:ext uri="{BB962C8B-B14F-4D97-AF65-F5344CB8AC3E}">
        <p14:creationId xmlns:p14="http://schemas.microsoft.com/office/powerpoint/2010/main" val="3808954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20:6</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Blessed and holy </a:t>
            </a:r>
            <a:r>
              <a:rPr lang="en-US" sz="4800" b="1" i="1" dirty="0">
                <a:effectLst>
                  <a:outerShdw blurRad="38100" dist="38100" dir="2700000" algn="tl">
                    <a:srgbClr val="000000">
                      <a:alpha val="43137"/>
                    </a:srgbClr>
                  </a:outerShdw>
                </a:effectLst>
              </a:rPr>
              <a:t>is</a:t>
            </a:r>
            <a:r>
              <a:rPr lang="en-US" sz="4800" b="1" dirty="0">
                <a:effectLst>
                  <a:outerShdw blurRad="38100" dist="38100" dir="2700000" algn="tl">
                    <a:srgbClr val="000000">
                      <a:alpha val="43137"/>
                    </a:srgbClr>
                  </a:outerShdw>
                </a:effectLst>
              </a:rPr>
              <a:t> he who has part in the first resurrection. Over such the second death has no power, but they shall be priests of God and of Christ, and shall reign with Him a thousand years.</a:t>
            </a:r>
          </a:p>
        </p:txBody>
      </p:sp>
    </p:spTree>
    <p:extLst>
      <p:ext uri="{BB962C8B-B14F-4D97-AF65-F5344CB8AC3E}">
        <p14:creationId xmlns:p14="http://schemas.microsoft.com/office/powerpoint/2010/main" val="1839081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288</TotalTime>
  <Words>1558</Words>
  <Application>Microsoft Office PowerPoint</Application>
  <PresentationFormat>On-screen Show (4:3)</PresentationFormat>
  <Paragraphs>107</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Theme</vt:lpstr>
      <vt:lpstr>Revelation 20:3-</vt:lpstr>
      <vt:lpstr>Revelation 20:1</vt:lpstr>
      <vt:lpstr>Revelation 20:2</vt:lpstr>
      <vt:lpstr>Revelation 20:3a</vt:lpstr>
      <vt:lpstr>Revelation 20:3b</vt:lpstr>
      <vt:lpstr>Revelation 20:4a</vt:lpstr>
      <vt:lpstr>Revelation 20:4b</vt:lpstr>
      <vt:lpstr>Revelation 20:5</vt:lpstr>
      <vt:lpstr>Revelation 20:6</vt:lpstr>
      <vt:lpstr>PowerPoint Presentation</vt:lpstr>
      <vt:lpstr>Psalm 2:7</vt:lpstr>
      <vt:lpstr>Psalm 2:8</vt:lpstr>
      <vt:lpstr>Psalm 2:9</vt:lpstr>
      <vt:lpstr>Revelation 12:5</vt:lpstr>
      <vt:lpstr>Revelation 19:15</vt:lpstr>
      <vt:lpstr>Hebrews 2:14</vt:lpstr>
      <vt:lpstr>Hebrews 2:15</vt:lpstr>
      <vt:lpstr>Hebrews 2:16</vt:lpstr>
      <vt:lpstr>Hebrews 2:17</vt:lpstr>
      <vt:lpstr>Hebrews 2:18</vt:lpstr>
      <vt:lpstr>Revelation 20:4a</vt:lpstr>
      <vt:lpstr>Revelation 20:4b</vt:lpstr>
      <vt:lpstr>Luke 22:29</vt:lpstr>
      <vt:lpstr>Luke 22:30</vt:lpstr>
      <vt:lpstr>Revelation 20:5</vt:lpstr>
      <vt:lpstr>Revelation 20:6</vt:lpstr>
      <vt:lpstr>1 Peter 2:9</vt:lpstr>
      <vt:lpstr>Revelation 1:5</vt:lpstr>
      <vt:lpstr>Revelation 1:6</vt:lpstr>
      <vt:lpstr>Revelation 5:9</vt:lpstr>
      <vt:lpstr>Revelation 5:10</vt:lpstr>
      <vt:lpstr>1 Corinthians 6:2</vt:lpstr>
      <vt:lpstr>Revelation 20:5</vt:lpstr>
      <vt:lpstr>Daniel 12:2</vt:lpstr>
      <vt:lpstr>Luke 14:13</vt:lpstr>
      <vt:lpstr>Luke 14:14</vt:lpstr>
      <vt:lpstr>John 5:28</vt:lpstr>
      <vt:lpstr>John 5:29</vt:lpstr>
      <vt:lpstr>Hebrews 11:35</vt:lpstr>
      <vt:lpstr>1 Corinthians 15:20</vt:lpstr>
      <vt:lpstr>1 Corinthians 15:21</vt:lpstr>
      <vt:lpstr>1 Corinthians 15:22</vt:lpstr>
      <vt:lpstr>1 Corinthians 15:23</vt:lpstr>
      <vt:lpstr>1 Thessalonians 4:16</vt:lpstr>
      <vt:lpstr>1 Thessalonians 4:17</vt:lpstr>
      <vt:lpstr>First Resurrection:</vt:lpstr>
      <vt:lpstr>First Resurrection:</vt:lpstr>
      <vt:lpstr>First Resurrection:</vt:lpstr>
      <vt:lpstr>Ephesians 4:18</vt:lpstr>
      <vt:lpstr>Ephesians 2:1</vt:lpstr>
      <vt:lpstr>John 3:16</vt:lpstr>
      <vt:lpstr>John 5:24</vt:lpstr>
      <vt:lpstr>1 John 5:12</vt:lpstr>
      <vt:lpstr>1 John 5:13</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20:3-</dc:title>
  <dc:creator>Charlie</dc:creator>
  <cp:lastModifiedBy>Charlie</cp:lastModifiedBy>
  <cp:revision>9</cp:revision>
  <dcterms:created xsi:type="dcterms:W3CDTF">2014-08-13T17:30:08Z</dcterms:created>
  <dcterms:modified xsi:type="dcterms:W3CDTF">2014-08-13T22:18:29Z</dcterms:modified>
</cp:coreProperties>
</file>