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3" r:id="rId18"/>
    <p:sldId id="274" r:id="rId19"/>
    <p:sldId id="272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95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A72CF1C-7958-4C1E-B647-076C6493BCC8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A8483AB-525D-4871-ABB7-378AF55B38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CF1C-7958-4C1E-B647-076C6493BCC8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83AB-525D-4871-ABB7-378AF55B38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CF1C-7958-4C1E-B647-076C6493BCC8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83AB-525D-4871-ABB7-378AF55B38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CF1C-7958-4C1E-B647-076C6493BCC8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83AB-525D-4871-ABB7-378AF55B38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CF1C-7958-4C1E-B647-076C6493BCC8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83AB-525D-4871-ABB7-378AF55B38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CF1C-7958-4C1E-B647-076C6493BCC8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83AB-525D-4871-ABB7-378AF55B38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72CF1C-7958-4C1E-B647-076C6493BCC8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8483AB-525D-4871-ABB7-378AF55B38C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A72CF1C-7958-4C1E-B647-076C6493BCC8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A8483AB-525D-4871-ABB7-378AF55B38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CF1C-7958-4C1E-B647-076C6493BCC8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83AB-525D-4871-ABB7-378AF55B38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CF1C-7958-4C1E-B647-076C6493BCC8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83AB-525D-4871-ABB7-378AF55B38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CF1C-7958-4C1E-B647-076C6493BCC8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83AB-525D-4871-ABB7-378AF55B38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72CF1C-7958-4C1E-B647-076C6493BCC8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A8483AB-525D-4871-ABB7-378AF55B38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smtClean="0"/>
              <a:t>The Letter to the Church of Thyatira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267200"/>
            <a:ext cx="4953000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Revelation 2:18-29</a:t>
            </a:r>
          </a:p>
          <a:p>
            <a:r>
              <a:rPr lang="en-US" sz="2800" dirty="0" smtClean="0"/>
              <a:t>Wednesday, January 23, 2013</a:t>
            </a:r>
          </a:p>
          <a:p>
            <a:r>
              <a:rPr lang="en-US" sz="2800" dirty="0" smtClean="0"/>
              <a:t>Calvary Chapel of El Paso</a:t>
            </a:r>
          </a:p>
          <a:p>
            <a:r>
              <a:rPr lang="en-US" sz="2800" dirty="0" smtClean="0"/>
              <a:t>Pastor Charlie Flores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1701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2:18-29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26 </a:t>
            </a:r>
            <a:r>
              <a:rPr lang="en-US" sz="3600" dirty="0"/>
              <a:t>And he that </a:t>
            </a:r>
            <a:r>
              <a:rPr lang="en-US" sz="3600" dirty="0" err="1"/>
              <a:t>overcometh</a:t>
            </a:r>
            <a:r>
              <a:rPr lang="en-US" sz="3600" dirty="0"/>
              <a:t>, and </a:t>
            </a:r>
            <a:r>
              <a:rPr lang="en-US" sz="3600" dirty="0" err="1"/>
              <a:t>keepeth</a:t>
            </a:r>
            <a:r>
              <a:rPr lang="en-US" sz="3600" dirty="0"/>
              <a:t> my works unto the end, to him will I give power over the nations:</a:t>
            </a:r>
          </a:p>
        </p:txBody>
      </p:sp>
    </p:spTree>
    <p:extLst>
      <p:ext uri="{BB962C8B-B14F-4D97-AF65-F5344CB8AC3E}">
        <p14:creationId xmlns:p14="http://schemas.microsoft.com/office/powerpoint/2010/main" val="7941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2:18-29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27 </a:t>
            </a:r>
            <a:r>
              <a:rPr lang="en-US" sz="3600" dirty="0"/>
              <a:t>And he shall rule them with a rod of iron; as the vessels of a potter shall they be broken to shivers: even as I received of my Father.</a:t>
            </a:r>
          </a:p>
        </p:txBody>
      </p:sp>
    </p:spTree>
    <p:extLst>
      <p:ext uri="{BB962C8B-B14F-4D97-AF65-F5344CB8AC3E}">
        <p14:creationId xmlns:p14="http://schemas.microsoft.com/office/powerpoint/2010/main" val="6431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2:18-29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28 </a:t>
            </a:r>
            <a:r>
              <a:rPr lang="en-US" sz="3600" dirty="0"/>
              <a:t>And I will give him the morning star. </a:t>
            </a:r>
          </a:p>
        </p:txBody>
      </p:sp>
    </p:spTree>
    <p:extLst>
      <p:ext uri="{BB962C8B-B14F-4D97-AF65-F5344CB8AC3E}">
        <p14:creationId xmlns:p14="http://schemas.microsoft.com/office/powerpoint/2010/main" val="157386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2:18-29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29 </a:t>
            </a:r>
            <a:r>
              <a:rPr lang="en-US" sz="3600" dirty="0"/>
              <a:t>He that hath an ear, let him hear what the Spirit </a:t>
            </a:r>
            <a:r>
              <a:rPr lang="en-US" sz="3600" dirty="0" err="1"/>
              <a:t>saith</a:t>
            </a:r>
            <a:r>
              <a:rPr lang="en-US" sz="3600" dirty="0"/>
              <a:t> unto the churches. 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7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wner\Pictures\thCAM9HV4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399" y="0"/>
            <a:ext cx="9261764" cy="69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03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Seven Key Elements in the 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Destination—Salutation</a:t>
            </a:r>
          </a:p>
          <a:p>
            <a:r>
              <a:rPr lang="en-US" dirty="0" smtClean="0"/>
              <a:t>Title and Description—Christ’s Identification</a:t>
            </a:r>
          </a:p>
          <a:p>
            <a:r>
              <a:rPr lang="en-US" dirty="0" smtClean="0"/>
              <a:t>Commendation—Condition of the Church</a:t>
            </a:r>
          </a:p>
          <a:p>
            <a:r>
              <a:rPr lang="en-US" dirty="0" smtClean="0"/>
              <a:t>Rebuke—Condemnation</a:t>
            </a:r>
          </a:p>
          <a:p>
            <a:r>
              <a:rPr lang="en-US" dirty="0" smtClean="0"/>
              <a:t>Exhortation—Promised or Threatened Coming</a:t>
            </a:r>
          </a:p>
          <a:p>
            <a:r>
              <a:rPr lang="en-US" dirty="0" smtClean="0"/>
              <a:t>Warning—An Admonition to Heed</a:t>
            </a:r>
          </a:p>
          <a:p>
            <a:r>
              <a:rPr lang="en-US" dirty="0" smtClean="0"/>
              <a:t>A Promised Blessing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5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Destination / Salutation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b="1" dirty="0" smtClean="0"/>
          </a:p>
          <a:p>
            <a:r>
              <a:rPr lang="en-US" sz="3600" b="1" dirty="0" smtClean="0"/>
              <a:t>Revelation </a:t>
            </a:r>
            <a:r>
              <a:rPr lang="en-US" sz="3600" b="1" dirty="0"/>
              <a:t>2:18 </a:t>
            </a:r>
            <a:r>
              <a:rPr lang="en-US" sz="3600" b="1" i="1" dirty="0" smtClean="0"/>
              <a:t>And </a:t>
            </a:r>
            <a:r>
              <a:rPr lang="en-US" sz="3600" b="1" i="1" dirty="0"/>
              <a:t>unto the angel of the church in Thyatira write</a:t>
            </a:r>
            <a:r>
              <a:rPr lang="en-US" sz="3600" dirty="0"/>
              <a:t>; These things </a:t>
            </a:r>
            <a:r>
              <a:rPr lang="en-US" sz="3600" dirty="0" err="1"/>
              <a:t>saith</a:t>
            </a:r>
            <a:r>
              <a:rPr lang="en-US" sz="3600" dirty="0"/>
              <a:t> the Son of God, who hath his eyes like unto a flame of fire, and his feet </a:t>
            </a:r>
            <a:r>
              <a:rPr lang="en-US" sz="3600" i="1" dirty="0"/>
              <a:t>are</a:t>
            </a:r>
            <a:r>
              <a:rPr lang="en-US" sz="3600" dirty="0"/>
              <a:t> like fine brass; 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6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11"/>
            <a:ext cx="9144000" cy="688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966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32" y="0"/>
            <a:ext cx="9156032" cy="6905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82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Acts 16:14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14 </a:t>
            </a:r>
            <a:r>
              <a:rPr lang="en-US" sz="3600" dirty="0"/>
              <a:t>And a certain woman named Lydia, a seller of purple, </a:t>
            </a:r>
            <a:r>
              <a:rPr lang="en-US" sz="3600" b="1" dirty="0"/>
              <a:t>of the city of Thyatira</a:t>
            </a:r>
            <a:r>
              <a:rPr lang="en-US" sz="3600" dirty="0"/>
              <a:t>, which worshipped God, heard </a:t>
            </a:r>
            <a:r>
              <a:rPr lang="en-US" sz="3600" i="1" dirty="0"/>
              <a:t>us</a:t>
            </a:r>
            <a:r>
              <a:rPr lang="en-US" sz="3600" dirty="0"/>
              <a:t>: whose heart the Lord opened, that she attended unto the things which were spoken of Paul.</a:t>
            </a:r>
          </a:p>
        </p:txBody>
      </p:sp>
    </p:spTree>
    <p:extLst>
      <p:ext uri="{BB962C8B-B14F-4D97-AF65-F5344CB8AC3E}">
        <p14:creationId xmlns:p14="http://schemas.microsoft.com/office/powerpoint/2010/main" val="21977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2:18-29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18 </a:t>
            </a:r>
            <a:r>
              <a:rPr lang="en-US" sz="3600" dirty="0"/>
              <a:t>And unto the angel of the church in Thyatira write; These things </a:t>
            </a:r>
            <a:r>
              <a:rPr lang="en-US" sz="3600" dirty="0" err="1"/>
              <a:t>saith</a:t>
            </a:r>
            <a:r>
              <a:rPr lang="en-US" sz="3600" dirty="0"/>
              <a:t> the Son of God, who hath his eyes like unto a flame of fire, and his feet </a:t>
            </a:r>
            <a:r>
              <a:rPr lang="en-US" sz="3600" i="1" dirty="0"/>
              <a:t>are</a:t>
            </a:r>
            <a:r>
              <a:rPr lang="en-US" sz="3600" dirty="0"/>
              <a:t> like fine brass;</a:t>
            </a:r>
          </a:p>
        </p:txBody>
      </p:sp>
    </p:spTree>
    <p:extLst>
      <p:ext uri="{BB962C8B-B14F-4D97-AF65-F5344CB8AC3E}">
        <p14:creationId xmlns:p14="http://schemas.microsoft.com/office/powerpoint/2010/main" val="201732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Title and Description of Jesus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sz="3600" b="1" dirty="0" smtClean="0"/>
              <a:t>Revelation </a:t>
            </a:r>
            <a:r>
              <a:rPr lang="en-US" sz="3600" b="1" dirty="0"/>
              <a:t>2:18 </a:t>
            </a:r>
            <a:r>
              <a:rPr lang="en-US" sz="3600" dirty="0" smtClean="0"/>
              <a:t>And </a:t>
            </a:r>
            <a:r>
              <a:rPr lang="en-US" sz="3600" dirty="0"/>
              <a:t>unto the angel of the church in Thyatira write; </a:t>
            </a:r>
            <a:r>
              <a:rPr lang="en-US" sz="3600" b="1" i="1" dirty="0"/>
              <a:t>These things </a:t>
            </a:r>
            <a:r>
              <a:rPr lang="en-US" sz="3600" b="1" i="1" dirty="0" err="1"/>
              <a:t>saith</a:t>
            </a:r>
            <a:r>
              <a:rPr lang="en-US" sz="3600" b="1" i="1" dirty="0"/>
              <a:t> the Son of God, who hath his eyes like unto a flame of fire, and his feet are like fine brass</a:t>
            </a:r>
            <a:r>
              <a:rPr lang="en-US" sz="3600" dirty="0"/>
              <a:t>;</a:t>
            </a:r>
            <a:r>
              <a:rPr lang="en-US" dirty="0"/>
              <a:t> 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85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1:15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30000" dirty="0"/>
              <a:t>15 </a:t>
            </a:r>
            <a:r>
              <a:rPr lang="en-US" sz="3600" dirty="0"/>
              <a:t>And his feet like unto fine brass, </a:t>
            </a:r>
            <a:r>
              <a:rPr lang="en-US" sz="3600" b="1" i="1" dirty="0"/>
              <a:t>as if they burned in a furnace</a:t>
            </a:r>
            <a:r>
              <a:rPr lang="en-US" sz="3600" dirty="0"/>
              <a:t>; and his voice as the sound of many waters. </a:t>
            </a:r>
          </a:p>
        </p:txBody>
      </p:sp>
    </p:spTree>
    <p:extLst>
      <p:ext uri="{BB962C8B-B14F-4D97-AF65-F5344CB8AC3E}">
        <p14:creationId xmlns:p14="http://schemas.microsoft.com/office/powerpoint/2010/main" val="333086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Commendation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b="1" dirty="0" smtClean="0"/>
          </a:p>
          <a:p>
            <a:r>
              <a:rPr lang="en-US" sz="3600" b="1" dirty="0" smtClean="0"/>
              <a:t>Revelation </a:t>
            </a:r>
            <a:r>
              <a:rPr lang="en-US" sz="3600" b="1" dirty="0"/>
              <a:t>2:19 </a:t>
            </a:r>
            <a:r>
              <a:rPr lang="en-US" sz="3600" dirty="0" smtClean="0"/>
              <a:t>I </a:t>
            </a:r>
            <a:r>
              <a:rPr lang="en-US" sz="3600" dirty="0"/>
              <a:t>know thy works, and charity, and service, and faith, and thy patience, and thy works; and the last </a:t>
            </a:r>
            <a:r>
              <a:rPr lang="en-US" sz="3600" i="1" dirty="0"/>
              <a:t>to be</a:t>
            </a:r>
            <a:r>
              <a:rPr lang="en-US" sz="3600" dirty="0"/>
              <a:t> more than the first.</a:t>
            </a:r>
          </a:p>
        </p:txBody>
      </p:sp>
    </p:spTree>
    <p:extLst>
      <p:ext uri="{BB962C8B-B14F-4D97-AF65-F5344CB8AC3E}">
        <p14:creationId xmlns:p14="http://schemas.microsoft.com/office/powerpoint/2010/main" val="16406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Philippians 1:9-11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aseline="30000" dirty="0"/>
              <a:t>9 </a:t>
            </a:r>
            <a:r>
              <a:rPr lang="en-US" sz="3200" dirty="0"/>
              <a:t>And this I pray, </a:t>
            </a:r>
            <a:r>
              <a:rPr lang="en-US" sz="3200" b="1" i="1" dirty="0"/>
              <a:t>that your love may abound yet more and more</a:t>
            </a:r>
            <a:r>
              <a:rPr lang="en-US" sz="3200" dirty="0"/>
              <a:t> in knowledge and </a:t>
            </a:r>
            <a:r>
              <a:rPr lang="en-US" sz="3200" i="1" dirty="0"/>
              <a:t>in</a:t>
            </a:r>
            <a:r>
              <a:rPr lang="en-US" sz="3200" dirty="0"/>
              <a:t> all judgment; </a:t>
            </a:r>
            <a:r>
              <a:rPr lang="en-US" sz="3200" baseline="30000" dirty="0"/>
              <a:t>10 </a:t>
            </a:r>
            <a:r>
              <a:rPr lang="en-US" sz="3200" dirty="0"/>
              <a:t>That ye may approve things that are excellent; that ye may be sincere and without offence till the day of Christ; </a:t>
            </a:r>
            <a:r>
              <a:rPr lang="en-US" sz="3200" baseline="30000" dirty="0"/>
              <a:t>11 </a:t>
            </a:r>
            <a:r>
              <a:rPr lang="en-US" sz="3200" dirty="0"/>
              <a:t>Being filled with the fruits of righteousness, which are by Jesus Christ, unto the glory and praise of God.</a:t>
            </a:r>
          </a:p>
        </p:txBody>
      </p:sp>
    </p:spTree>
    <p:extLst>
      <p:ext uri="{BB962C8B-B14F-4D97-AF65-F5344CB8AC3E}">
        <p14:creationId xmlns:p14="http://schemas.microsoft.com/office/powerpoint/2010/main" val="212482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/>
              <a:t>Condemnation and Rebuke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b="1" dirty="0"/>
              <a:t>Revelation 2:20-21 </a:t>
            </a:r>
            <a:r>
              <a:rPr lang="en-US" sz="3000" baseline="30000" dirty="0" smtClean="0"/>
              <a:t>20 </a:t>
            </a:r>
            <a:r>
              <a:rPr lang="en-US" sz="3000" dirty="0"/>
              <a:t>Notwithstanding I have a few things against thee, because thou </a:t>
            </a:r>
            <a:r>
              <a:rPr lang="en-US" sz="3000" b="1" i="1" u="sng" dirty="0" err="1"/>
              <a:t>sufferest</a:t>
            </a:r>
            <a:r>
              <a:rPr lang="en-US" sz="3000" b="1" i="1" u="sng" dirty="0"/>
              <a:t> (tolerate)</a:t>
            </a:r>
            <a:r>
              <a:rPr lang="en-US" sz="3000" dirty="0"/>
              <a:t> that woman Jezebel, which </a:t>
            </a:r>
            <a:r>
              <a:rPr lang="en-US" sz="3000" dirty="0" err="1"/>
              <a:t>calleth</a:t>
            </a:r>
            <a:r>
              <a:rPr lang="en-US" sz="3000" dirty="0"/>
              <a:t> herself a prophetess, to teach and to seduce my servants to commit fornication, and to eat things sacrificed unto idols. </a:t>
            </a:r>
            <a:r>
              <a:rPr lang="en-US" sz="3000" baseline="30000" dirty="0"/>
              <a:t>21 </a:t>
            </a:r>
            <a:r>
              <a:rPr lang="en-US" sz="3000" dirty="0"/>
              <a:t>And I gave her space to repent of her fornication; and she repented not.</a:t>
            </a:r>
          </a:p>
        </p:txBody>
      </p:sp>
    </p:spTree>
    <p:extLst>
      <p:ext uri="{BB962C8B-B14F-4D97-AF65-F5344CB8AC3E}">
        <p14:creationId xmlns:p14="http://schemas.microsoft.com/office/powerpoint/2010/main" val="213493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Further Reading on Jezebel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b="1" dirty="0" smtClean="0"/>
          </a:p>
          <a:p>
            <a:r>
              <a:rPr lang="en-US" sz="4000" b="1" dirty="0" smtClean="0"/>
              <a:t>1 </a:t>
            </a:r>
            <a:r>
              <a:rPr lang="en-US" sz="4000" b="1" dirty="0"/>
              <a:t>Kings 16-21 </a:t>
            </a:r>
            <a:endParaRPr lang="en-US" sz="4000" b="1" dirty="0" smtClean="0"/>
          </a:p>
          <a:p>
            <a:endParaRPr lang="en-US" sz="4000" b="1" dirty="0"/>
          </a:p>
          <a:p>
            <a:r>
              <a:rPr lang="en-US" sz="4000" b="1" dirty="0" smtClean="0"/>
              <a:t>2 </a:t>
            </a:r>
            <a:r>
              <a:rPr lang="en-US" sz="4000" b="1" dirty="0"/>
              <a:t>Kings 9:30-37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9891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Matthew 24:11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11 </a:t>
            </a:r>
            <a:r>
              <a:rPr lang="en-US" sz="3600" dirty="0"/>
              <a:t>And many false prophets shall rise, and shall deceive many.</a:t>
            </a:r>
          </a:p>
        </p:txBody>
      </p:sp>
    </p:spTree>
    <p:extLst>
      <p:ext uri="{BB962C8B-B14F-4D97-AF65-F5344CB8AC3E}">
        <p14:creationId xmlns:p14="http://schemas.microsoft.com/office/powerpoint/2010/main" val="143896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 b="1" dirty="0" smtClean="0"/>
          </a:p>
          <a:p>
            <a:r>
              <a:rPr lang="en-US" sz="4400" b="1" dirty="0" smtClean="0"/>
              <a:t>The </a:t>
            </a:r>
            <a:r>
              <a:rPr lang="en-US" sz="4400" b="1" dirty="0"/>
              <a:t>sin of the people was listening to </a:t>
            </a:r>
            <a:r>
              <a:rPr lang="en-US" sz="4400" b="1" dirty="0" smtClean="0"/>
              <a:t>Jezebel!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8957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Hosea 5:4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4 </a:t>
            </a:r>
            <a:r>
              <a:rPr lang="en-US" sz="3600" dirty="0"/>
              <a:t>"They do not direct their deeds Toward turning to their God, For the spirit of harlotry is in their midst, And they do not know the Lord.</a:t>
            </a:r>
          </a:p>
        </p:txBody>
      </p:sp>
    </p:spTree>
    <p:extLst>
      <p:ext uri="{BB962C8B-B14F-4D97-AF65-F5344CB8AC3E}">
        <p14:creationId xmlns:p14="http://schemas.microsoft.com/office/powerpoint/2010/main" val="21738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James 4:4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4 </a:t>
            </a:r>
            <a:r>
              <a:rPr lang="en-US" sz="3600" dirty="0"/>
              <a:t>Adulterers and adulteresses! Do you not know that friendship with the world is enmity with God? Whoever therefore wants to be a friend of the world makes himself an enemy of God.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83875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2:18-29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19 </a:t>
            </a:r>
            <a:r>
              <a:rPr lang="en-US" sz="3600" dirty="0"/>
              <a:t>I know thy works, and charity, and service, and faith, and thy patience, and thy works; and the last </a:t>
            </a:r>
            <a:r>
              <a:rPr lang="en-US" sz="3600" i="1" dirty="0"/>
              <a:t>to be</a:t>
            </a:r>
            <a:r>
              <a:rPr lang="en-US" sz="3600" dirty="0"/>
              <a:t> more than the first. 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3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Exhortation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Revelation 2:21 </a:t>
            </a:r>
            <a:r>
              <a:rPr lang="en-US" sz="3600" dirty="0" smtClean="0"/>
              <a:t>And </a:t>
            </a:r>
            <a:r>
              <a:rPr lang="en-US" sz="3600" dirty="0"/>
              <a:t>I gave her space to repent of her fornication; and she repented not. </a:t>
            </a:r>
          </a:p>
        </p:txBody>
      </p:sp>
    </p:spTree>
    <p:extLst>
      <p:ext uri="{BB962C8B-B14F-4D97-AF65-F5344CB8AC3E}">
        <p14:creationId xmlns:p14="http://schemas.microsoft.com/office/powerpoint/2010/main" val="53492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 Corinthians 10:12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12 </a:t>
            </a:r>
            <a:r>
              <a:rPr lang="en-US" sz="3600" dirty="0"/>
              <a:t>Therefore let him who thinks he stands take heed lest he fall.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2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 John 1:9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9 </a:t>
            </a:r>
            <a:r>
              <a:rPr lang="en-US" sz="3600" dirty="0"/>
              <a:t>If we confess our sins, He is faithful and just to forgive us </a:t>
            </a:r>
            <a:r>
              <a:rPr lang="en-US" sz="3600" i="1" dirty="0"/>
              <a:t>our</a:t>
            </a:r>
            <a:r>
              <a:rPr lang="en-US" sz="3600" dirty="0"/>
              <a:t> sins and to cleanse us from all unrighteousness.</a:t>
            </a:r>
          </a:p>
        </p:txBody>
      </p:sp>
    </p:spTree>
    <p:extLst>
      <p:ext uri="{BB962C8B-B14F-4D97-AF65-F5344CB8AC3E}">
        <p14:creationId xmlns:p14="http://schemas.microsoft.com/office/powerpoint/2010/main" val="353547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Warning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Revelation 2:22-23 (KJV) </a:t>
            </a:r>
            <a:r>
              <a:rPr lang="en-US" sz="3200" baseline="30000" dirty="0"/>
              <a:t>22 </a:t>
            </a:r>
            <a:r>
              <a:rPr lang="en-US" sz="3200" dirty="0"/>
              <a:t>Behold, I will cast her into a bed, and them that commit adultery with her into great tribulation, except they repent of their deeds. </a:t>
            </a:r>
            <a:r>
              <a:rPr lang="en-US" sz="3200" baseline="30000" dirty="0"/>
              <a:t>23 </a:t>
            </a:r>
            <a:r>
              <a:rPr lang="en-US" sz="3200" dirty="0"/>
              <a:t>And I will kill her children with death; and all the churches shall know that I am he which </a:t>
            </a:r>
            <a:r>
              <a:rPr lang="en-US" sz="3200" dirty="0" err="1"/>
              <a:t>searcheth</a:t>
            </a:r>
            <a:r>
              <a:rPr lang="en-US" sz="3200" dirty="0"/>
              <a:t> the reins and hearts: and I will give unto every one of you according to your works. 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64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Galatians 6:7-8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7 </a:t>
            </a:r>
            <a:r>
              <a:rPr lang="en-US" sz="3600" dirty="0"/>
              <a:t>Be not deceived; God is not mocked: for whatsoever a man </a:t>
            </a:r>
            <a:r>
              <a:rPr lang="en-US" sz="3600" dirty="0" err="1"/>
              <a:t>soweth</a:t>
            </a:r>
            <a:r>
              <a:rPr lang="en-US" sz="3600" dirty="0"/>
              <a:t>, that shall he also reap. </a:t>
            </a:r>
            <a:r>
              <a:rPr lang="en-US" sz="3600" baseline="30000" dirty="0"/>
              <a:t>8 </a:t>
            </a:r>
            <a:r>
              <a:rPr lang="en-US" sz="3600" dirty="0"/>
              <a:t>For he that </a:t>
            </a:r>
            <a:r>
              <a:rPr lang="en-US" sz="3600" dirty="0" err="1"/>
              <a:t>soweth</a:t>
            </a:r>
            <a:r>
              <a:rPr lang="en-US" sz="3600" dirty="0"/>
              <a:t> to his flesh shall of the flesh reap corruption; but he that </a:t>
            </a:r>
            <a:r>
              <a:rPr lang="en-US" sz="3600" dirty="0" err="1"/>
              <a:t>soweth</a:t>
            </a:r>
            <a:r>
              <a:rPr lang="en-US" sz="3600" dirty="0"/>
              <a:t> to the Spirit shall of the Spirit reap life everlasting.</a:t>
            </a:r>
          </a:p>
        </p:txBody>
      </p:sp>
    </p:spTree>
    <p:extLst>
      <p:ext uri="{BB962C8B-B14F-4D97-AF65-F5344CB8AC3E}">
        <p14:creationId xmlns:p14="http://schemas.microsoft.com/office/powerpoint/2010/main" val="196279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Promise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Revelation </a:t>
            </a:r>
            <a:r>
              <a:rPr lang="en-US" sz="3200" b="1" dirty="0" smtClean="0"/>
              <a:t>2:24-25 </a:t>
            </a:r>
            <a:r>
              <a:rPr lang="en-US" sz="3200" baseline="30000" dirty="0" smtClean="0"/>
              <a:t>24 </a:t>
            </a:r>
            <a:r>
              <a:rPr lang="en-US" sz="3200" dirty="0"/>
              <a:t>But unto you I say, and unto the rest in Thyatira, as many as have not this doctrine, and which have not known the depths of Satan, as they speak; I will put upon you none other burden. </a:t>
            </a:r>
            <a:r>
              <a:rPr lang="en-US" sz="3200" baseline="30000" dirty="0"/>
              <a:t>25 </a:t>
            </a:r>
            <a:r>
              <a:rPr lang="en-US" sz="3200" dirty="0"/>
              <a:t>But that which ye have </a:t>
            </a:r>
            <a:r>
              <a:rPr lang="en-US" sz="3200" i="1" dirty="0"/>
              <a:t>already</a:t>
            </a:r>
            <a:r>
              <a:rPr lang="en-US" sz="3200" dirty="0"/>
              <a:t> hold fast till I come I give power over.</a:t>
            </a:r>
          </a:p>
        </p:txBody>
      </p:sp>
    </p:spTree>
    <p:extLst>
      <p:ext uri="{BB962C8B-B14F-4D97-AF65-F5344CB8AC3E}">
        <p14:creationId xmlns:p14="http://schemas.microsoft.com/office/powerpoint/2010/main" val="410678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Promise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/>
              <a:t>Revelation </a:t>
            </a:r>
            <a:r>
              <a:rPr lang="en-US" sz="3600" b="1" dirty="0" smtClean="0"/>
              <a:t>2:26-27  </a:t>
            </a:r>
            <a:r>
              <a:rPr lang="en-US" sz="3600" baseline="30000" dirty="0" smtClean="0"/>
              <a:t>26 </a:t>
            </a:r>
            <a:r>
              <a:rPr lang="en-US" sz="3600" dirty="0"/>
              <a:t>And he that </a:t>
            </a:r>
            <a:r>
              <a:rPr lang="en-US" sz="3600" dirty="0" err="1"/>
              <a:t>overcometh</a:t>
            </a:r>
            <a:r>
              <a:rPr lang="en-US" sz="3600" dirty="0"/>
              <a:t>, and </a:t>
            </a:r>
            <a:r>
              <a:rPr lang="en-US" sz="3600" dirty="0" err="1"/>
              <a:t>keepeth</a:t>
            </a:r>
            <a:r>
              <a:rPr lang="en-US" sz="3600" dirty="0"/>
              <a:t> my works unto the end, to him will </a:t>
            </a:r>
            <a:r>
              <a:rPr lang="en-US" sz="3600" dirty="0" smtClean="0"/>
              <a:t>I give power over the </a:t>
            </a:r>
            <a:r>
              <a:rPr lang="en-US" sz="3600" dirty="0"/>
              <a:t>nations: </a:t>
            </a:r>
            <a:r>
              <a:rPr lang="en-US" sz="3600" baseline="30000" dirty="0"/>
              <a:t>27 </a:t>
            </a:r>
            <a:r>
              <a:rPr lang="en-US" sz="3600" dirty="0"/>
              <a:t>And he shall rule them with a rod of iron; as the vessels of a potter shall they be broken to shivers: even as I received of my Father. </a:t>
            </a:r>
          </a:p>
        </p:txBody>
      </p:sp>
    </p:spTree>
    <p:extLst>
      <p:ext uri="{BB962C8B-B14F-4D97-AF65-F5344CB8AC3E}">
        <p14:creationId xmlns:p14="http://schemas.microsoft.com/office/powerpoint/2010/main" val="409036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Promise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Revelation </a:t>
            </a:r>
            <a:r>
              <a:rPr lang="en-US" sz="3600" b="1" dirty="0" smtClean="0"/>
              <a:t>2:28-29 </a:t>
            </a:r>
            <a:r>
              <a:rPr lang="en-US" sz="3600" baseline="30000" dirty="0" smtClean="0"/>
              <a:t>28 </a:t>
            </a:r>
            <a:r>
              <a:rPr lang="en-US" sz="3600" dirty="0"/>
              <a:t>And I will give him the morning star. </a:t>
            </a:r>
            <a:r>
              <a:rPr lang="en-US" sz="3600" baseline="30000" dirty="0"/>
              <a:t>29 </a:t>
            </a:r>
            <a:r>
              <a:rPr lang="en-US" sz="3600" dirty="0"/>
              <a:t>He that hath an ear, let him hear what the Spirit </a:t>
            </a:r>
            <a:r>
              <a:rPr lang="en-US" sz="3600" dirty="0" err="1"/>
              <a:t>saith</a:t>
            </a:r>
            <a:r>
              <a:rPr lang="en-US" sz="3600" dirty="0"/>
              <a:t> unto the churches. </a:t>
            </a:r>
          </a:p>
        </p:txBody>
      </p:sp>
    </p:spTree>
    <p:extLst>
      <p:ext uri="{BB962C8B-B14F-4D97-AF65-F5344CB8AC3E}">
        <p14:creationId xmlns:p14="http://schemas.microsoft.com/office/powerpoint/2010/main" val="302113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1 Thessalonians 5:9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9 </a:t>
            </a:r>
            <a:r>
              <a:rPr lang="en-US" sz="3600" dirty="0"/>
              <a:t>For God did not appoint us to wrath, but to obtain salvation through our Lord Jesus Christ, </a:t>
            </a:r>
          </a:p>
        </p:txBody>
      </p:sp>
    </p:spTree>
    <p:extLst>
      <p:ext uri="{BB962C8B-B14F-4D97-AF65-F5344CB8AC3E}">
        <p14:creationId xmlns:p14="http://schemas.microsoft.com/office/powerpoint/2010/main" val="167443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Ephesians 5:6-8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6 </a:t>
            </a:r>
            <a:r>
              <a:rPr lang="en-US" sz="3600" dirty="0"/>
              <a:t>Let no one deceive you with empty words, for because of these things the wrath of God comes upon the sons of disobedience. </a:t>
            </a:r>
            <a:r>
              <a:rPr lang="en-US" sz="3600" baseline="30000" dirty="0"/>
              <a:t>7 </a:t>
            </a:r>
            <a:r>
              <a:rPr lang="en-US" sz="3600" dirty="0"/>
              <a:t>Therefore do not be partakers with them. </a:t>
            </a:r>
            <a:r>
              <a:rPr lang="en-US" sz="3600" baseline="30000" dirty="0"/>
              <a:t>8 </a:t>
            </a:r>
            <a:r>
              <a:rPr lang="en-US" sz="3600" dirty="0"/>
              <a:t>For you were once darkness, but now </a:t>
            </a:r>
            <a:r>
              <a:rPr lang="en-US" sz="3600" i="1" dirty="0"/>
              <a:t>you are</a:t>
            </a:r>
            <a:r>
              <a:rPr lang="en-US" sz="3600" dirty="0"/>
              <a:t> light in the Lord. Walk as children of </a:t>
            </a:r>
            <a:r>
              <a:rPr lang="en-US" sz="3600" dirty="0" smtClean="0"/>
              <a:t>light.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3603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2:18-29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/>
              <a:t>20 </a:t>
            </a:r>
            <a:r>
              <a:rPr lang="en-US" sz="3600" dirty="0"/>
              <a:t>Notwithstanding I have a few things against thee, because thou </a:t>
            </a:r>
            <a:r>
              <a:rPr lang="en-US" sz="3600" dirty="0" err="1"/>
              <a:t>sufferest</a:t>
            </a:r>
            <a:r>
              <a:rPr lang="en-US" sz="3600" dirty="0"/>
              <a:t> that woman Jezebel, which </a:t>
            </a:r>
            <a:r>
              <a:rPr lang="en-US" sz="3600" dirty="0" err="1"/>
              <a:t>calleth</a:t>
            </a:r>
            <a:r>
              <a:rPr lang="en-US" sz="3600" dirty="0"/>
              <a:t> herself a prophetess, to teach and to seduce my servants to commit fornication, and to eat things sacrificed unto idols. </a:t>
            </a:r>
          </a:p>
        </p:txBody>
      </p:sp>
    </p:spTree>
    <p:extLst>
      <p:ext uri="{BB962C8B-B14F-4D97-AF65-F5344CB8AC3E}">
        <p14:creationId xmlns:p14="http://schemas.microsoft.com/office/powerpoint/2010/main" val="18973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Do you have an ear? What is the Spirit saying to the churches?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000" b="1" dirty="0" smtClean="0"/>
              <a:t>Ephesus</a:t>
            </a:r>
            <a:r>
              <a:rPr lang="en-US" sz="3000" b="1" dirty="0"/>
              <a:t>:  Get back to your first </a:t>
            </a:r>
            <a:r>
              <a:rPr lang="en-US" sz="3000" b="1" dirty="0" smtClean="0"/>
              <a:t>love</a:t>
            </a:r>
          </a:p>
          <a:p>
            <a:endParaRPr lang="en-US" sz="3000" b="1" dirty="0"/>
          </a:p>
          <a:p>
            <a:r>
              <a:rPr lang="en-US" sz="3000" b="1" dirty="0"/>
              <a:t>Smyrna:  He sees your </a:t>
            </a:r>
            <a:r>
              <a:rPr lang="en-US" sz="3000" b="1" dirty="0" smtClean="0"/>
              <a:t>trouble</a:t>
            </a:r>
          </a:p>
          <a:p>
            <a:endParaRPr lang="en-US" sz="3000" b="1" dirty="0"/>
          </a:p>
          <a:p>
            <a:r>
              <a:rPr lang="en-US" sz="3000" b="1" dirty="0" err="1"/>
              <a:t>Pergamos</a:t>
            </a:r>
            <a:r>
              <a:rPr lang="en-US" sz="3000" b="1" dirty="0"/>
              <a:t>:  Don’t </a:t>
            </a:r>
            <a:r>
              <a:rPr lang="en-US" sz="3000" b="1" dirty="0" smtClean="0"/>
              <a:t>compromise</a:t>
            </a:r>
          </a:p>
          <a:p>
            <a:endParaRPr lang="en-US" sz="3000" b="1" dirty="0"/>
          </a:p>
          <a:p>
            <a:r>
              <a:rPr lang="en-US" sz="3000" b="1" dirty="0"/>
              <a:t>Thyatira:  Repent and keep doing good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0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2:18-29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21 </a:t>
            </a:r>
            <a:r>
              <a:rPr lang="en-US" sz="3600" dirty="0"/>
              <a:t>And I gave her space to repent of her fornication; and she repented not.</a:t>
            </a:r>
          </a:p>
        </p:txBody>
      </p:sp>
    </p:spTree>
    <p:extLst>
      <p:ext uri="{BB962C8B-B14F-4D97-AF65-F5344CB8AC3E}">
        <p14:creationId xmlns:p14="http://schemas.microsoft.com/office/powerpoint/2010/main" val="306503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2:18-29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22 </a:t>
            </a:r>
            <a:r>
              <a:rPr lang="en-US" sz="3600" dirty="0"/>
              <a:t>Behold, I will cast her into a bed, and them that commit adultery with her into great tribulation, except they repent of their deeds.</a:t>
            </a:r>
          </a:p>
        </p:txBody>
      </p:sp>
    </p:spTree>
    <p:extLst>
      <p:ext uri="{BB962C8B-B14F-4D97-AF65-F5344CB8AC3E}">
        <p14:creationId xmlns:p14="http://schemas.microsoft.com/office/powerpoint/2010/main" val="342229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2:18-29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23 </a:t>
            </a:r>
            <a:r>
              <a:rPr lang="en-US" sz="3600" dirty="0"/>
              <a:t>And I will kill her children with death; and all the churches shall know that I am he which </a:t>
            </a:r>
            <a:r>
              <a:rPr lang="en-US" sz="3600" dirty="0" err="1"/>
              <a:t>searcheth</a:t>
            </a:r>
            <a:r>
              <a:rPr lang="en-US" sz="3600" dirty="0"/>
              <a:t> the reins and hearts: and I will give unto every one of you according to your works.</a:t>
            </a:r>
          </a:p>
        </p:txBody>
      </p:sp>
    </p:spTree>
    <p:extLst>
      <p:ext uri="{BB962C8B-B14F-4D97-AF65-F5344CB8AC3E}">
        <p14:creationId xmlns:p14="http://schemas.microsoft.com/office/powerpoint/2010/main" val="363249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2:18-29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24 </a:t>
            </a:r>
            <a:r>
              <a:rPr lang="en-US" sz="3600" dirty="0"/>
              <a:t>But unto you I say, and unto the rest in Thyatira, as many as have not this doctrine, and which have not known the depths of Satan, as they speak; I will put upon you none other burden.</a:t>
            </a:r>
          </a:p>
        </p:txBody>
      </p:sp>
    </p:spTree>
    <p:extLst>
      <p:ext uri="{BB962C8B-B14F-4D97-AF65-F5344CB8AC3E}">
        <p14:creationId xmlns:p14="http://schemas.microsoft.com/office/powerpoint/2010/main" val="49268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Revelation 2:18-23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/>
              <a:t>25 </a:t>
            </a:r>
            <a:r>
              <a:rPr lang="en-US" sz="3600" dirty="0"/>
              <a:t>But that which ye have </a:t>
            </a:r>
            <a:r>
              <a:rPr lang="en-US" sz="3600" i="1" dirty="0"/>
              <a:t>already</a:t>
            </a:r>
            <a:r>
              <a:rPr lang="en-US" sz="3600" dirty="0"/>
              <a:t> hold fast till I come.</a:t>
            </a:r>
          </a:p>
        </p:txBody>
      </p:sp>
    </p:spTree>
    <p:extLst>
      <p:ext uri="{BB962C8B-B14F-4D97-AF65-F5344CB8AC3E}">
        <p14:creationId xmlns:p14="http://schemas.microsoft.com/office/powerpoint/2010/main" val="19707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342</TotalTime>
  <Words>1335</Words>
  <Application>Microsoft Office PowerPoint</Application>
  <PresentationFormat>On-screen Show (4:3)</PresentationFormat>
  <Paragraphs>96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Urban</vt:lpstr>
      <vt:lpstr>The Letter to the Church of Thyatira</vt:lpstr>
      <vt:lpstr>Revelation 2:18-29</vt:lpstr>
      <vt:lpstr>Revelation 2:18-29</vt:lpstr>
      <vt:lpstr>Revelation 2:18-29</vt:lpstr>
      <vt:lpstr>Revelation 2:18-29</vt:lpstr>
      <vt:lpstr>Revelation 2:18-29</vt:lpstr>
      <vt:lpstr>Revelation 2:18-29</vt:lpstr>
      <vt:lpstr>Revelation 2:18-29</vt:lpstr>
      <vt:lpstr>Revelation 2:18-23</vt:lpstr>
      <vt:lpstr>Revelation 2:18-29</vt:lpstr>
      <vt:lpstr>Revelation 2:18-29</vt:lpstr>
      <vt:lpstr>Revelation 2:18-29</vt:lpstr>
      <vt:lpstr>Revelation 2:18-29</vt:lpstr>
      <vt:lpstr>PowerPoint Presentation</vt:lpstr>
      <vt:lpstr>The Seven Key Elements in the Letters</vt:lpstr>
      <vt:lpstr>Destination / Salutation</vt:lpstr>
      <vt:lpstr>PowerPoint Presentation</vt:lpstr>
      <vt:lpstr>PowerPoint Presentation</vt:lpstr>
      <vt:lpstr>Acts 16:14</vt:lpstr>
      <vt:lpstr>Title and Description of Jesus</vt:lpstr>
      <vt:lpstr>Revelation 1:15</vt:lpstr>
      <vt:lpstr>Commendation</vt:lpstr>
      <vt:lpstr>Philippians 1:9-11</vt:lpstr>
      <vt:lpstr>Condemnation and Rebuke</vt:lpstr>
      <vt:lpstr>For Further Reading on Jezebel</vt:lpstr>
      <vt:lpstr>Matthew 24:11</vt:lpstr>
      <vt:lpstr>PowerPoint Presentation</vt:lpstr>
      <vt:lpstr>Hosea 5:4</vt:lpstr>
      <vt:lpstr>James 4:4</vt:lpstr>
      <vt:lpstr>Exhortation</vt:lpstr>
      <vt:lpstr>1 Corinthians 10:12</vt:lpstr>
      <vt:lpstr>1 John 1:9</vt:lpstr>
      <vt:lpstr>Warning</vt:lpstr>
      <vt:lpstr>Galatians 6:7-8</vt:lpstr>
      <vt:lpstr>Promise</vt:lpstr>
      <vt:lpstr>Promise</vt:lpstr>
      <vt:lpstr>Promise</vt:lpstr>
      <vt:lpstr>1 Thessalonians 5:9</vt:lpstr>
      <vt:lpstr>Ephesians 5:6-8</vt:lpstr>
      <vt:lpstr>Do you have an ear? What is the Spirit saying to the churches?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Letter to the Church of Thyatira</dc:title>
  <dc:creator>Carlos A Flores</dc:creator>
  <cp:lastModifiedBy>Carlos A Flores</cp:lastModifiedBy>
  <cp:revision>22</cp:revision>
  <dcterms:created xsi:type="dcterms:W3CDTF">2013-01-23T16:11:41Z</dcterms:created>
  <dcterms:modified xsi:type="dcterms:W3CDTF">2013-01-31T14:35:29Z</dcterms:modified>
</cp:coreProperties>
</file>