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7306FF3-D5CC-4138-8433-2B3BAFA55DDC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CE838DA1-4CA4-45F4-8D89-B4FDBBE3B57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" y="-1"/>
            <a:ext cx="9155430" cy="6866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2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endParaRPr lang="en-US" sz="4000" b="1" dirty="0" smtClean="0"/>
          </a:p>
          <a:p>
            <a:pPr lvl="0"/>
            <a:r>
              <a:rPr lang="en-US" sz="4000" b="1" dirty="0" smtClean="0"/>
              <a:t>Christ’s </a:t>
            </a:r>
            <a:r>
              <a:rPr lang="en-US" sz="4000" b="1" dirty="0"/>
              <a:t>Salutation and Identification (v.8)</a:t>
            </a:r>
            <a:endParaRPr lang="en-US" sz="4000" dirty="0"/>
          </a:p>
          <a:p>
            <a:pPr lvl="0"/>
            <a:r>
              <a:rPr lang="en-US" sz="4000" b="1" dirty="0"/>
              <a:t>Commendation (v.9)</a:t>
            </a:r>
            <a:endParaRPr lang="en-US" sz="4000" dirty="0"/>
          </a:p>
          <a:p>
            <a:pPr lvl="0"/>
            <a:r>
              <a:rPr lang="en-US" sz="4000" b="1" dirty="0"/>
              <a:t>Command (v.10)</a:t>
            </a:r>
            <a:endParaRPr lang="en-US" sz="4000" dirty="0"/>
          </a:p>
          <a:p>
            <a:pPr lvl="0"/>
            <a:r>
              <a:rPr lang="en-US" sz="4000" b="1" dirty="0"/>
              <a:t>Commitment (v.11)</a:t>
            </a:r>
            <a:endParaRPr lang="en-US" sz="4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b="1" dirty="0" smtClean="0"/>
              <a:t>Outline for the Church of Smyrna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2951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Charlie\My Documents\My Pictures\CNM32-Rev.gi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670"/>
            <a:ext cx="9139117" cy="688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="1" dirty="0" smtClean="0"/>
          </a:p>
          <a:p>
            <a:r>
              <a:rPr lang="en-US" sz="4000" b="1" dirty="0" smtClean="0"/>
              <a:t>Revelation </a:t>
            </a:r>
            <a:r>
              <a:rPr lang="en-US" sz="4000" b="1" dirty="0"/>
              <a:t>2:8 (KJV) </a:t>
            </a:r>
            <a:r>
              <a:rPr lang="en-US" sz="4000" baseline="30000" dirty="0"/>
              <a:t>8 </a:t>
            </a:r>
            <a:r>
              <a:rPr lang="en-US" sz="4000" dirty="0"/>
              <a:t>And unto the angel of the church in Smyrna write; These things </a:t>
            </a:r>
            <a:r>
              <a:rPr lang="en-US" sz="4000" dirty="0" err="1"/>
              <a:t>saith</a:t>
            </a:r>
            <a:r>
              <a:rPr lang="en-US" sz="4000" dirty="0"/>
              <a:t> the first and the last, which was dead, and is alive;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7680960" cy="10668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Christ’s Salutation and Identification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54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18 </a:t>
            </a:r>
            <a:r>
              <a:rPr lang="en-US" sz="4000" dirty="0"/>
              <a:t>I will not leave you comfortless: I will come to you. </a:t>
            </a:r>
            <a:r>
              <a:rPr lang="en-US" sz="4000" baseline="30000" dirty="0"/>
              <a:t>19 </a:t>
            </a:r>
            <a:r>
              <a:rPr lang="en-US" sz="4000" dirty="0"/>
              <a:t>Yet a little while, and the world </a:t>
            </a:r>
            <a:r>
              <a:rPr lang="en-US" sz="4000" dirty="0" err="1"/>
              <a:t>seeth</a:t>
            </a:r>
            <a:r>
              <a:rPr lang="en-US" sz="4000" dirty="0"/>
              <a:t> me no more; but ye see me: because I live, ye shall live also.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14:18-19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184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4000" baseline="30000" dirty="0"/>
              <a:t>25 </a:t>
            </a:r>
            <a:r>
              <a:rPr lang="en-US" sz="4000" dirty="0"/>
              <a:t>Jesus said unto her, I am the resurrection, and the life: he that believeth in me, though he were dead, yet shall he live: </a:t>
            </a:r>
            <a:r>
              <a:rPr lang="en-US" sz="4000" baseline="30000" dirty="0"/>
              <a:t>26 </a:t>
            </a:r>
            <a:r>
              <a:rPr lang="en-US" sz="4000" dirty="0"/>
              <a:t>And whosoever </a:t>
            </a:r>
            <a:r>
              <a:rPr lang="en-US" sz="4000" dirty="0" err="1"/>
              <a:t>liveth</a:t>
            </a:r>
            <a:r>
              <a:rPr lang="en-US" sz="4000" dirty="0"/>
              <a:t> and believeth in me shall never die. </a:t>
            </a:r>
            <a:r>
              <a:rPr lang="en-US" sz="4000" dirty="0" err="1"/>
              <a:t>Believest</a:t>
            </a:r>
            <a:r>
              <a:rPr lang="en-US" sz="4000" dirty="0"/>
              <a:t> thou this?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11:25-26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818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2 </a:t>
            </a:r>
            <a:r>
              <a:rPr lang="en-US" sz="4000" dirty="0"/>
              <a:t>And walk in love, as Christ also hath loved us, and hath given himself for us an offering and a sacrifice to God for a </a:t>
            </a:r>
            <a:r>
              <a:rPr lang="en-US" sz="4000" dirty="0" err="1"/>
              <a:t>sweetsmelling</a:t>
            </a:r>
            <a:r>
              <a:rPr lang="en-US" sz="4000" dirty="0"/>
              <a:t> </a:t>
            </a:r>
            <a:r>
              <a:rPr lang="en-US" sz="4000" dirty="0" err="1"/>
              <a:t>savour</a:t>
            </a:r>
            <a:r>
              <a:rPr lang="en-US" sz="4000" dirty="0"/>
              <a:t>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Ephesians 5:2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3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4000" baseline="30000" dirty="0"/>
              <a:t>10 </a:t>
            </a:r>
            <a:r>
              <a:rPr lang="en-US" sz="4000" dirty="0"/>
              <a:t>Yet it pleased the LORD to bruise (</a:t>
            </a:r>
            <a:r>
              <a:rPr lang="en-US" sz="4000" b="1" i="1" u="sng" dirty="0" err="1"/>
              <a:t>daka</a:t>
            </a:r>
            <a:r>
              <a:rPr lang="en-US" sz="4000" b="1" i="1" u="sng" dirty="0"/>
              <a:t>—crush</a:t>
            </a:r>
            <a:r>
              <a:rPr lang="en-US" sz="4000" dirty="0"/>
              <a:t>) him; he hath put </a:t>
            </a:r>
            <a:r>
              <a:rPr lang="en-US" sz="4000" i="1" dirty="0"/>
              <a:t>him</a:t>
            </a:r>
            <a:r>
              <a:rPr lang="en-US" sz="4000" dirty="0"/>
              <a:t> to grief: when thou shalt make his soul an offering for sin, he shall see </a:t>
            </a:r>
            <a:r>
              <a:rPr lang="en-US" sz="4000" i="1" dirty="0"/>
              <a:t>his</a:t>
            </a:r>
            <a:r>
              <a:rPr lang="en-US" sz="4000" dirty="0"/>
              <a:t> seed, he shall prolong </a:t>
            </a:r>
            <a:r>
              <a:rPr lang="en-US" sz="4000" i="1" dirty="0"/>
              <a:t>his</a:t>
            </a:r>
            <a:r>
              <a:rPr lang="en-US" sz="4000" dirty="0"/>
              <a:t> days, and the pleasure of the LORD shall prosper in his hand.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Isaiah 53:10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809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Revelation </a:t>
            </a:r>
            <a:r>
              <a:rPr lang="en-US" sz="4000" b="1" dirty="0"/>
              <a:t>2:9 (KJV) </a:t>
            </a:r>
            <a:r>
              <a:rPr lang="en-US" sz="4000" baseline="30000" dirty="0"/>
              <a:t>9 </a:t>
            </a:r>
            <a:r>
              <a:rPr lang="en-US" sz="4000" dirty="0"/>
              <a:t>I know thy works, and tribulation, and poverty, (but thou art rich) and </a:t>
            </a:r>
            <a:r>
              <a:rPr lang="en-US" sz="4000" i="1" dirty="0"/>
              <a:t>I know</a:t>
            </a:r>
            <a:r>
              <a:rPr lang="en-US" sz="4000" dirty="0"/>
              <a:t> the blasphemy of them which say they are Jews, and are not, but </a:t>
            </a:r>
            <a:r>
              <a:rPr lang="en-US" sz="4000" i="1" dirty="0"/>
              <a:t>are</a:t>
            </a:r>
            <a:r>
              <a:rPr lang="en-US" sz="4000" dirty="0"/>
              <a:t> the synagogue of Satan.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Commendation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2183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600" baseline="30000" dirty="0"/>
              <a:t>33 </a:t>
            </a:r>
            <a:r>
              <a:rPr lang="en-US" sz="3600" dirty="0"/>
              <a:t>Partly, whilst ye were made a </a:t>
            </a:r>
            <a:r>
              <a:rPr lang="en-US" sz="3600" dirty="0" err="1"/>
              <a:t>gazingstock</a:t>
            </a:r>
            <a:r>
              <a:rPr lang="en-US" sz="3600" dirty="0"/>
              <a:t> both by reproaches and afflictions; and partly, whilst ye became companions of them that were so used. </a:t>
            </a:r>
            <a:r>
              <a:rPr lang="en-US" sz="3600" baseline="30000" dirty="0"/>
              <a:t>34 </a:t>
            </a:r>
            <a:r>
              <a:rPr lang="en-US" sz="3600" dirty="0"/>
              <a:t>For ye had compassion of me in my bonds, </a:t>
            </a:r>
            <a:r>
              <a:rPr lang="en-US" sz="3600" b="1" i="1" u="sng" dirty="0"/>
              <a:t>and took joyfully the spoiling of your goods</a:t>
            </a:r>
            <a:r>
              <a:rPr lang="en-US" sz="3600" dirty="0"/>
              <a:t>, knowing in yourselves that ye have in heaven a better and an enduring substance.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Hebrews 10:33-34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157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Revelation 2:8-11</a:t>
            </a:r>
          </a:p>
          <a:p>
            <a:pPr algn="ctr"/>
            <a:r>
              <a:rPr lang="en-US" sz="3600" dirty="0" smtClean="0"/>
              <a:t>Wednesday Evening, January 2, 2013</a:t>
            </a:r>
          </a:p>
          <a:p>
            <a:pPr algn="ctr"/>
            <a:r>
              <a:rPr lang="en-US" sz="3600" dirty="0" smtClean="0"/>
              <a:t>Calvary Chapel of El Paso</a:t>
            </a:r>
          </a:p>
          <a:p>
            <a:pPr algn="ctr"/>
            <a:r>
              <a:rPr lang="en-US" sz="3600" dirty="0" smtClean="0"/>
              <a:t>Pastor Charlie Flores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10574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The Letter to the Church of Smyrna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526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4000" baseline="30000" dirty="0"/>
              <a:t>28 </a:t>
            </a:r>
            <a:r>
              <a:rPr lang="en-US" sz="4000" dirty="0"/>
              <a:t>For he is not a Jew, which is one outwardly; neither </a:t>
            </a:r>
            <a:r>
              <a:rPr lang="en-US" sz="4000" i="1" dirty="0"/>
              <a:t>is that</a:t>
            </a:r>
            <a:r>
              <a:rPr lang="en-US" sz="4000" dirty="0"/>
              <a:t> circumcision, which is outward in the flesh: </a:t>
            </a:r>
            <a:r>
              <a:rPr lang="en-US" sz="4000" baseline="30000" dirty="0"/>
              <a:t>29 </a:t>
            </a:r>
            <a:r>
              <a:rPr lang="en-US" sz="4000" dirty="0"/>
              <a:t>But he </a:t>
            </a:r>
            <a:r>
              <a:rPr lang="en-US" sz="4000" i="1" dirty="0"/>
              <a:t>is</a:t>
            </a:r>
            <a:r>
              <a:rPr lang="en-US" sz="4000" dirty="0"/>
              <a:t> a Jew, which is one inwardly; and circumcision </a:t>
            </a:r>
            <a:r>
              <a:rPr lang="en-US" sz="4000" i="1" dirty="0"/>
              <a:t>is that</a:t>
            </a:r>
            <a:r>
              <a:rPr lang="en-US" sz="4000" dirty="0"/>
              <a:t> of the heart, in the spirit, </a:t>
            </a:r>
            <a:r>
              <a:rPr lang="en-US" sz="4000" i="1" dirty="0"/>
              <a:t>and</a:t>
            </a:r>
            <a:r>
              <a:rPr lang="en-US" sz="4000" dirty="0"/>
              <a:t> not in the letter; whose praise </a:t>
            </a:r>
            <a:r>
              <a:rPr lang="en-US" sz="4000" i="1" dirty="0"/>
              <a:t>is</a:t>
            </a:r>
            <a:r>
              <a:rPr lang="en-US" sz="4000" dirty="0"/>
              <a:t> not of men, but of God.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Romans 2:28-29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536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21 </a:t>
            </a:r>
            <a:r>
              <a:rPr lang="en-US" sz="4000" dirty="0"/>
              <a:t>So </a:t>
            </a:r>
            <a:r>
              <a:rPr lang="en-US" sz="4000" i="1" dirty="0"/>
              <a:t>is</a:t>
            </a:r>
            <a:r>
              <a:rPr lang="en-US" sz="4000" dirty="0"/>
              <a:t> he that </a:t>
            </a:r>
            <a:r>
              <a:rPr lang="en-US" sz="4000" dirty="0" err="1"/>
              <a:t>layeth</a:t>
            </a:r>
            <a:r>
              <a:rPr lang="en-US" sz="4000" dirty="0"/>
              <a:t> up treasure for himself, and is not rich toward God.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Luke 12:21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252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“</a:t>
            </a:r>
            <a:r>
              <a:rPr lang="en-US" sz="4800" dirty="0"/>
              <a:t>Our estimation of ourselves is far less important than God’s estimation of us!”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Revelation 2:10 (KJV) </a:t>
            </a:r>
            <a:r>
              <a:rPr lang="en-US" sz="4000" baseline="30000" dirty="0"/>
              <a:t>10 </a:t>
            </a:r>
            <a:r>
              <a:rPr lang="en-US" sz="4000" dirty="0"/>
              <a:t>Fear none of those things which thou shalt suffer: behold, the devil shall cast </a:t>
            </a:r>
            <a:r>
              <a:rPr lang="en-US" sz="4000" i="1" dirty="0"/>
              <a:t>some</a:t>
            </a:r>
            <a:r>
              <a:rPr lang="en-US" sz="4000" dirty="0"/>
              <a:t> of you into prison, that ye may be tried; and ye shall have tribulation ten days: be thou faithful unto death, and I will give thee a crown of life.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Command and Counsel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248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/>
              <a:t>So that they would draw closer and </a:t>
            </a:r>
            <a:r>
              <a:rPr lang="en-US" sz="4000" b="1" dirty="0" smtClean="0"/>
              <a:t>closer </a:t>
            </a:r>
            <a:r>
              <a:rPr lang="en-US" sz="4000" b="1" dirty="0"/>
              <a:t>to </a:t>
            </a:r>
            <a:r>
              <a:rPr lang="en-US" sz="4000" b="1" dirty="0" smtClean="0"/>
              <a:t>Him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4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/>
              <a:t>So that their faith could be strengthened</a:t>
            </a:r>
            <a:r>
              <a:rPr lang="en-US" sz="4000" dirty="0"/>
              <a:t>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Allows Persecution—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sz="4000" baseline="30000" dirty="0"/>
              <a:t>12 </a:t>
            </a:r>
            <a:r>
              <a:rPr lang="en-US" sz="4000" dirty="0"/>
              <a:t>Beloved, think it not strange concerning the fiery trial which is to try you, as though some strange thing happened unto you: </a:t>
            </a:r>
            <a:r>
              <a:rPr lang="en-US" sz="4000" baseline="30000" dirty="0"/>
              <a:t>13 </a:t>
            </a:r>
            <a:r>
              <a:rPr lang="en-US" sz="4000" dirty="0"/>
              <a:t>But rejoice, inasmuch as ye are partakers of Christ's sufferings; that, when his glory shall be revealed, ye may be glad also with exceeding joy.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Peter 4:12-13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735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b="1" dirty="0" smtClean="0"/>
              <a:t>Do not fear but be faithful! </a:t>
            </a:r>
            <a:r>
              <a:rPr lang="en-US" sz="4000" dirty="0" smtClean="0"/>
              <a:t>Remember who Jesus is—The First and the Last; the Beginning and the End: the One who was dead and is now alive!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/>
              <a:t>Revelation 2:10-11 (KJV) </a:t>
            </a:r>
            <a:r>
              <a:rPr lang="en-US" sz="3600" baseline="30000" dirty="0"/>
              <a:t>10 </a:t>
            </a:r>
            <a:r>
              <a:rPr lang="en-US" sz="3600" dirty="0"/>
              <a:t>Fear none of those things which thou shalt suffer: behold, the devil shall cast </a:t>
            </a:r>
            <a:r>
              <a:rPr lang="en-US" sz="3600" i="1" dirty="0"/>
              <a:t>some</a:t>
            </a:r>
            <a:r>
              <a:rPr lang="en-US" sz="3600" dirty="0"/>
              <a:t> of you into prison, that ye may be tried; and ye shall have tribulation ten days: </a:t>
            </a:r>
            <a:r>
              <a:rPr lang="en-US" sz="3600" b="1" i="1" u="sng" dirty="0"/>
              <a:t>be thou faithful unto death, and I will give thee a crown of life</a:t>
            </a:r>
            <a:r>
              <a:rPr lang="en-US" sz="3600" dirty="0"/>
              <a:t>. </a:t>
            </a:r>
            <a:r>
              <a:rPr lang="en-US" sz="3600" baseline="30000" dirty="0"/>
              <a:t>11 </a:t>
            </a:r>
            <a:r>
              <a:rPr lang="en-US" sz="3600" dirty="0"/>
              <a:t>He that hath an ear, let him hear what the Spirit </a:t>
            </a:r>
            <a:r>
              <a:rPr lang="en-US" sz="3600" dirty="0" err="1"/>
              <a:t>saith</a:t>
            </a:r>
            <a:r>
              <a:rPr lang="en-US" sz="3600" dirty="0"/>
              <a:t> unto the churches; </a:t>
            </a:r>
            <a:r>
              <a:rPr lang="en-US" sz="3600" b="1" i="1" u="sng" dirty="0"/>
              <a:t>He that </a:t>
            </a:r>
            <a:r>
              <a:rPr lang="en-US" sz="3600" b="1" i="1" u="sng" dirty="0" err="1"/>
              <a:t>overcometh</a:t>
            </a:r>
            <a:r>
              <a:rPr lang="en-US" sz="3600" b="1" i="1" u="sng" dirty="0"/>
              <a:t> shall not be hurt of the second death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Commitment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048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3 </a:t>
            </a:r>
            <a:r>
              <a:rPr lang="en-US" sz="4000" dirty="0"/>
              <a:t>What time I am afraid, I will trust in thee.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56:3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4839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36 </a:t>
            </a:r>
            <a:r>
              <a:rPr lang="en-US" sz="4000" dirty="0"/>
              <a:t>He that believeth on the Son hath everlasting life: and he that believeth not the Son shall not see life; but the wrath of God </a:t>
            </a:r>
            <a:r>
              <a:rPr lang="en-US" sz="4000" dirty="0" err="1"/>
              <a:t>abideth</a:t>
            </a:r>
            <a:r>
              <a:rPr lang="en-US" sz="4000" dirty="0"/>
              <a:t> on him.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3:36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360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8 </a:t>
            </a:r>
            <a:r>
              <a:rPr lang="en-US" sz="4000" dirty="0"/>
              <a:t>And unto the angel of the church in Smyrna write; These things </a:t>
            </a:r>
            <a:r>
              <a:rPr lang="en-US" sz="4000" dirty="0" err="1"/>
              <a:t>saith</a:t>
            </a:r>
            <a:r>
              <a:rPr lang="en-US" sz="4000" dirty="0"/>
              <a:t> the first and the last, which was dead, and is alive;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2:8-11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394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9 </a:t>
            </a:r>
            <a:r>
              <a:rPr lang="en-US" sz="4000" dirty="0"/>
              <a:t>I know thy works, and tribulation, and poverty, (but thou art rich) and </a:t>
            </a:r>
            <a:r>
              <a:rPr lang="en-US" sz="4000" i="1" dirty="0"/>
              <a:t>I know</a:t>
            </a:r>
            <a:r>
              <a:rPr lang="en-US" sz="4000" dirty="0"/>
              <a:t> the blasphemy of them which say they are Jews, and are not, but </a:t>
            </a:r>
            <a:r>
              <a:rPr lang="en-US" sz="4000" i="1" dirty="0"/>
              <a:t>are</a:t>
            </a:r>
            <a:r>
              <a:rPr lang="en-US" sz="4000" dirty="0"/>
              <a:t> the synagogue of Satan.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2:8-11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228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10 </a:t>
            </a:r>
            <a:r>
              <a:rPr lang="en-US" sz="4000" dirty="0"/>
              <a:t>Fear none of those things which thou shalt suffer: behold, the devil shall cast </a:t>
            </a:r>
            <a:r>
              <a:rPr lang="en-US" sz="4000" i="1" dirty="0"/>
              <a:t>some</a:t>
            </a:r>
            <a:r>
              <a:rPr lang="en-US" sz="4000" dirty="0"/>
              <a:t> of you into prison, that ye may be tried; and ye shall have tribulation ten days: be thou faithful unto death, and I will give thee a crown of life.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2:8-11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082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11 </a:t>
            </a:r>
            <a:r>
              <a:rPr lang="en-US" sz="4000" dirty="0"/>
              <a:t>He that hath an ear, let him hear what the Spirit </a:t>
            </a:r>
            <a:r>
              <a:rPr lang="en-US" sz="4000" dirty="0" err="1"/>
              <a:t>saith</a:t>
            </a:r>
            <a:r>
              <a:rPr lang="en-US" sz="4000" dirty="0"/>
              <a:t> unto the churches; He that </a:t>
            </a:r>
            <a:r>
              <a:rPr lang="en-US" sz="4000" dirty="0" err="1"/>
              <a:t>overcometh</a:t>
            </a:r>
            <a:r>
              <a:rPr lang="en-US" sz="4000" dirty="0"/>
              <a:t> shall not be hurt of the second death.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2:8-11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512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4000" baseline="30000" dirty="0" smtClean="0"/>
          </a:p>
          <a:p>
            <a:r>
              <a:rPr lang="en-US" sz="4000" baseline="30000" dirty="0" smtClean="0"/>
              <a:t>12 </a:t>
            </a:r>
            <a:r>
              <a:rPr lang="en-US" sz="4000" dirty="0"/>
              <a:t>This is my commandment, That ye love one another, as I have loved you. </a:t>
            </a:r>
            <a:r>
              <a:rPr lang="en-US" sz="4000" baseline="30000" dirty="0"/>
              <a:t>13 </a:t>
            </a:r>
            <a:r>
              <a:rPr lang="en-US" sz="4000" b="1" i="1" u="sng" dirty="0"/>
              <a:t>Greater love hath no man than this</a:t>
            </a:r>
            <a:r>
              <a:rPr lang="en-US" sz="4000" dirty="0"/>
              <a:t>, </a:t>
            </a:r>
            <a:r>
              <a:rPr lang="en-US" sz="4000" b="1" i="1" u="sng" dirty="0"/>
              <a:t>that a man lay down his life for his friends</a:t>
            </a:r>
            <a:r>
              <a:rPr lang="en-US" sz="4000" dirty="0"/>
              <a:t>. 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15:12-13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542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200" baseline="30000" dirty="0" smtClean="0"/>
              <a:t>40 </a:t>
            </a:r>
            <a:r>
              <a:rPr lang="en-US" sz="3200" dirty="0"/>
              <a:t>And to him they agreed: and when they had called the apostles, and beaten </a:t>
            </a:r>
            <a:r>
              <a:rPr lang="en-US" sz="3200" i="1" dirty="0"/>
              <a:t>them</a:t>
            </a:r>
            <a:r>
              <a:rPr lang="en-US" sz="3200" dirty="0"/>
              <a:t>, they commanded that they should not speak in the name of Jesus, and let them go. </a:t>
            </a:r>
            <a:r>
              <a:rPr lang="en-US" sz="3200" baseline="30000" dirty="0"/>
              <a:t>41 </a:t>
            </a:r>
            <a:r>
              <a:rPr lang="en-US" sz="3200" dirty="0"/>
              <a:t>And they departed from the presence of the council, </a:t>
            </a:r>
            <a:r>
              <a:rPr lang="en-US" sz="3200" b="1" i="1" u="sng" dirty="0"/>
              <a:t>rejoicing that they were counted worthy to suffer shame for his name</a:t>
            </a:r>
            <a:r>
              <a:rPr lang="en-US" sz="3200" dirty="0"/>
              <a:t>. </a:t>
            </a:r>
            <a:r>
              <a:rPr lang="en-US" sz="3200" baseline="30000" dirty="0"/>
              <a:t>42 </a:t>
            </a:r>
            <a:r>
              <a:rPr lang="en-US" sz="3200" dirty="0"/>
              <a:t>And daily in the temple, and in every house, they ceased not to teach and preach Jesus Christ.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Acts 5:40-42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74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sz="2800" b="1" dirty="0"/>
              <a:t>Salutation</a:t>
            </a:r>
            <a:endParaRPr lang="en-US" sz="2800" dirty="0"/>
          </a:p>
          <a:p>
            <a:pPr lvl="0"/>
            <a:r>
              <a:rPr lang="en-US" sz="2800" b="1" dirty="0"/>
              <a:t>Christ’s Identification as Sender</a:t>
            </a:r>
            <a:endParaRPr lang="en-US" sz="2800" dirty="0"/>
          </a:p>
          <a:p>
            <a:pPr lvl="0"/>
            <a:r>
              <a:rPr lang="en-US" sz="2800" b="1" dirty="0"/>
              <a:t>A Statement Regarding the Condition of the Church (Commendation)</a:t>
            </a:r>
            <a:endParaRPr lang="en-US" sz="2800" dirty="0"/>
          </a:p>
          <a:p>
            <a:pPr lvl="0"/>
            <a:r>
              <a:rPr lang="en-US" sz="2800" b="1" dirty="0"/>
              <a:t>Comment and Exhortation (Condemnation)</a:t>
            </a:r>
            <a:endParaRPr lang="en-US" sz="2800" dirty="0"/>
          </a:p>
          <a:p>
            <a:pPr lvl="0"/>
            <a:r>
              <a:rPr lang="en-US" sz="2800" b="1" dirty="0"/>
              <a:t>A Promised or Threatened Coming</a:t>
            </a:r>
            <a:endParaRPr lang="en-US" sz="2800" dirty="0"/>
          </a:p>
          <a:p>
            <a:pPr lvl="0"/>
            <a:r>
              <a:rPr lang="en-US" sz="2800" b="1" dirty="0"/>
              <a:t>An Admonition to Heed</a:t>
            </a:r>
            <a:endParaRPr lang="en-US" sz="2800" dirty="0"/>
          </a:p>
          <a:p>
            <a:pPr lvl="0"/>
            <a:r>
              <a:rPr lang="en-US" sz="2800" b="1" dirty="0"/>
              <a:t>A Promised Blessing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Seven Key Elements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468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66</TotalTime>
  <Words>1123</Words>
  <Application>Microsoft Office PowerPoint</Application>
  <PresentationFormat>On-screen Show (4:3)</PresentationFormat>
  <Paragraphs>80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Mylar</vt:lpstr>
      <vt:lpstr>PowerPoint Presentation</vt:lpstr>
      <vt:lpstr>The Letter to the Church of Smyrna</vt:lpstr>
      <vt:lpstr>Revelation 2:8-11</vt:lpstr>
      <vt:lpstr>Revelation 2:8-11</vt:lpstr>
      <vt:lpstr>Revelation 2:8-11</vt:lpstr>
      <vt:lpstr>Revelation 2:8-11</vt:lpstr>
      <vt:lpstr>John 15:12-13</vt:lpstr>
      <vt:lpstr>Acts 5:40-42</vt:lpstr>
      <vt:lpstr>Seven Key Elements</vt:lpstr>
      <vt:lpstr>Outline for the Church of Smyrna</vt:lpstr>
      <vt:lpstr>PowerPoint Presentation</vt:lpstr>
      <vt:lpstr>PowerPoint Presentation</vt:lpstr>
      <vt:lpstr>Christ’s Salutation and Identification</vt:lpstr>
      <vt:lpstr>John 14:18-19</vt:lpstr>
      <vt:lpstr>John 11:25-26</vt:lpstr>
      <vt:lpstr>Ephesians 5:2</vt:lpstr>
      <vt:lpstr>Isaiah 53:10</vt:lpstr>
      <vt:lpstr>Commendation</vt:lpstr>
      <vt:lpstr>Hebrews 10:33-34</vt:lpstr>
      <vt:lpstr>Romans 2:28-29</vt:lpstr>
      <vt:lpstr>Luke 12:21</vt:lpstr>
      <vt:lpstr>PowerPoint Presentation</vt:lpstr>
      <vt:lpstr>Command and Counsel</vt:lpstr>
      <vt:lpstr>God Allows Persecution—</vt:lpstr>
      <vt:lpstr>1 Peter 4:12-13</vt:lpstr>
      <vt:lpstr>PowerPoint Presentation</vt:lpstr>
      <vt:lpstr>Commitment</vt:lpstr>
      <vt:lpstr>Psalm 56:3</vt:lpstr>
      <vt:lpstr>John 3:36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Flores</dc:creator>
  <cp:lastModifiedBy>Carlos Flores</cp:lastModifiedBy>
  <cp:revision>7</cp:revision>
  <dcterms:created xsi:type="dcterms:W3CDTF">2013-01-02T23:14:11Z</dcterms:created>
  <dcterms:modified xsi:type="dcterms:W3CDTF">2013-01-03T00:21:00Z</dcterms:modified>
</cp:coreProperties>
</file>