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272E010-755B-4909-9B8C-513A1A12D61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F46822-621A-4863-BD89-E50BF63AEF2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letter to the church of </a:t>
            </a:r>
            <a:r>
              <a:rPr lang="en-US" dirty="0" err="1" smtClean="0"/>
              <a:t>pergamos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307102"/>
          </a:xfrm>
        </p:spPr>
        <p:txBody>
          <a:bodyPr/>
          <a:lstStyle/>
          <a:p>
            <a:r>
              <a:rPr lang="en-US" dirty="0" smtClean="0"/>
              <a:t>Revelation 2:12-17</a:t>
            </a:r>
          </a:p>
          <a:p>
            <a:r>
              <a:rPr lang="en-US" dirty="0" smtClean="0"/>
              <a:t>Wednesday, January 16, 2013</a:t>
            </a:r>
          </a:p>
          <a:p>
            <a:r>
              <a:rPr lang="en-US" dirty="0" smtClean="0"/>
              <a:t>Calvary Chapel of El Paso</a:t>
            </a:r>
          </a:p>
          <a:p>
            <a:r>
              <a:rPr lang="en-US" dirty="0" smtClean="0"/>
              <a:t>Pastor Charlie Flores</a:t>
            </a:r>
          </a:p>
        </p:txBody>
      </p:sp>
    </p:spTree>
    <p:extLst>
      <p:ext uri="{BB962C8B-B14F-4D97-AF65-F5344CB8AC3E}">
        <p14:creationId xmlns:p14="http://schemas.microsoft.com/office/powerpoint/2010/main" val="3640774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DESTINATION: PERGAMOS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Revelation 2:12 (KJV) </a:t>
            </a:r>
            <a:r>
              <a:rPr lang="en-US" sz="3600" baseline="30000" dirty="0"/>
              <a:t>12 </a:t>
            </a:r>
            <a:r>
              <a:rPr lang="en-US" sz="3600" dirty="0"/>
              <a:t>And </a:t>
            </a:r>
            <a:r>
              <a:rPr lang="en-US" sz="3600" b="1" i="1" u="sng" dirty="0"/>
              <a:t>to the angel of the church in </a:t>
            </a:r>
            <a:r>
              <a:rPr lang="en-US" sz="3600" b="1" i="1" u="sng" dirty="0" err="1"/>
              <a:t>Pergamos</a:t>
            </a:r>
            <a:r>
              <a:rPr lang="en-US" sz="3600" dirty="0"/>
              <a:t> write; These things </a:t>
            </a:r>
            <a:r>
              <a:rPr lang="en-US" sz="3600" dirty="0" err="1"/>
              <a:t>saith</a:t>
            </a:r>
            <a:r>
              <a:rPr lang="en-US" sz="3600" dirty="0"/>
              <a:t> he which hath the sharp sword with two edges;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harlie\My Documents\My Pictures\sevnchu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" y="0"/>
            <a:ext cx="91363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8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Charlie\My Documents\My Pictures\Seven%20Churches%20of%20Asi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Charlie\My Documents\My Pictures\rod-of-aesculapiu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4982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62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Charlie\My Documents\My Pictures\cadeuceu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74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DESCRIPTION: JESUS 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Revelation 2:12 (KJV) </a:t>
            </a:r>
            <a:r>
              <a:rPr lang="en-US" sz="3600" baseline="30000" dirty="0"/>
              <a:t>12 </a:t>
            </a:r>
            <a:r>
              <a:rPr lang="en-US" sz="3600" dirty="0"/>
              <a:t>And to the angel of the church in </a:t>
            </a:r>
            <a:r>
              <a:rPr lang="en-US" sz="3600" dirty="0" err="1"/>
              <a:t>Pergamos</a:t>
            </a:r>
            <a:r>
              <a:rPr lang="en-US" sz="3600" dirty="0"/>
              <a:t> write; </a:t>
            </a:r>
            <a:r>
              <a:rPr lang="en-US" sz="3600" b="1" i="1" u="sng" dirty="0"/>
              <a:t>These things </a:t>
            </a:r>
            <a:r>
              <a:rPr lang="en-US" sz="3600" b="1" i="1" u="sng" dirty="0" err="1"/>
              <a:t>saith</a:t>
            </a:r>
            <a:r>
              <a:rPr lang="en-US" sz="3600" b="1" i="1" u="sng" dirty="0"/>
              <a:t> he which hath the sharp sword with two edges</a:t>
            </a:r>
            <a:r>
              <a:rPr lang="en-US" sz="3600" dirty="0"/>
              <a:t>;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1:16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16 </a:t>
            </a:r>
            <a:r>
              <a:rPr lang="en-US" sz="3600" dirty="0"/>
              <a:t>And he had in his right hand seven stars: </a:t>
            </a:r>
            <a:r>
              <a:rPr lang="en-US" sz="3600" b="1" i="1" u="sng" dirty="0"/>
              <a:t>and out of his mouth went a sharp </a:t>
            </a:r>
            <a:r>
              <a:rPr lang="en-US" sz="3600" b="1" i="1" u="sng" dirty="0" err="1"/>
              <a:t>twoedged</a:t>
            </a:r>
            <a:r>
              <a:rPr lang="en-US" sz="3600" b="1" i="1" u="sng" dirty="0"/>
              <a:t> sword</a:t>
            </a:r>
            <a:r>
              <a:rPr lang="en-US" sz="3600" dirty="0"/>
              <a:t>: and his countenance </a:t>
            </a:r>
            <a:r>
              <a:rPr lang="en-US" sz="3600" i="1" dirty="0"/>
              <a:t>was</a:t>
            </a:r>
            <a:r>
              <a:rPr lang="en-US" sz="3600" dirty="0"/>
              <a:t> as the sun </a:t>
            </a:r>
            <a:r>
              <a:rPr lang="en-US" sz="3600" dirty="0" err="1"/>
              <a:t>shineth</a:t>
            </a:r>
            <a:r>
              <a:rPr lang="en-US" sz="3600" dirty="0"/>
              <a:t> in his strength.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4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6:17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17 </a:t>
            </a:r>
            <a:r>
              <a:rPr lang="en-US" sz="3600" dirty="0"/>
              <a:t>And take the helmet of salvation, and the sword of the Spirit, which is the word of God: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64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Hebrews 4:12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12 </a:t>
            </a:r>
            <a:r>
              <a:rPr lang="en-US" sz="3600" dirty="0"/>
              <a:t>For the word of God </a:t>
            </a:r>
            <a:r>
              <a:rPr lang="en-US" sz="3600" i="1" dirty="0"/>
              <a:t>is</a:t>
            </a:r>
            <a:r>
              <a:rPr lang="en-US" sz="3600" dirty="0"/>
              <a:t> quick, and powerful, and sharper than any </a:t>
            </a:r>
            <a:r>
              <a:rPr lang="en-US" sz="3600" dirty="0" err="1"/>
              <a:t>twoedged</a:t>
            </a:r>
            <a:r>
              <a:rPr lang="en-US" sz="3600" dirty="0"/>
              <a:t> sword, piercing even to the dividing asunder of soul and spirit, and of the joints and marrow, and </a:t>
            </a:r>
            <a:r>
              <a:rPr lang="en-US" sz="3600" i="1" dirty="0"/>
              <a:t>is</a:t>
            </a:r>
            <a:r>
              <a:rPr lang="en-US" sz="3600" dirty="0"/>
              <a:t> a discerner of the thoughts and intents of the heart.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74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COMMENDATION: WHAT JESUS KNOWS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Revelation 2:13 (KJV) </a:t>
            </a:r>
            <a:r>
              <a:rPr lang="en-US" sz="3600" baseline="30000" dirty="0"/>
              <a:t>13 </a:t>
            </a:r>
            <a:r>
              <a:rPr lang="en-US" sz="3600" dirty="0"/>
              <a:t>I know thy works, and where thou </a:t>
            </a:r>
            <a:r>
              <a:rPr lang="en-US" sz="3600" dirty="0" err="1"/>
              <a:t>dwellest</a:t>
            </a:r>
            <a:r>
              <a:rPr lang="en-US" sz="3600" dirty="0"/>
              <a:t>, </a:t>
            </a:r>
            <a:r>
              <a:rPr lang="en-US" sz="3600" i="1" dirty="0"/>
              <a:t>even</a:t>
            </a:r>
            <a:r>
              <a:rPr lang="en-US" sz="3600" dirty="0"/>
              <a:t> where Satan's seat </a:t>
            </a:r>
            <a:r>
              <a:rPr lang="en-US" sz="3600" i="1" dirty="0"/>
              <a:t>is</a:t>
            </a:r>
            <a:r>
              <a:rPr lang="en-US" sz="3600" dirty="0"/>
              <a:t>: and thou </a:t>
            </a:r>
            <a:r>
              <a:rPr lang="en-US" sz="3600" dirty="0" err="1"/>
              <a:t>holdest</a:t>
            </a:r>
            <a:r>
              <a:rPr lang="en-US" sz="3600" dirty="0"/>
              <a:t> fast my name, and hast not denied my faith, even in those days wherein Antipas </a:t>
            </a:r>
            <a:r>
              <a:rPr lang="en-US" sz="3600" i="1" dirty="0"/>
              <a:t>was</a:t>
            </a:r>
            <a:r>
              <a:rPr lang="en-US" sz="3600" dirty="0"/>
              <a:t> my faithful martyr, who was slain among you, where Satan </a:t>
            </a:r>
            <a:r>
              <a:rPr lang="en-US" sz="3600" dirty="0" err="1"/>
              <a:t>dwelleth</a:t>
            </a:r>
            <a:r>
              <a:rPr lang="en-US" sz="3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1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2:12-17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12 </a:t>
            </a:r>
            <a:r>
              <a:rPr lang="en-US" sz="3600" dirty="0"/>
              <a:t>And to the angel of the church in </a:t>
            </a:r>
            <a:r>
              <a:rPr lang="en-US" sz="3600" dirty="0" err="1"/>
              <a:t>Pergamos</a:t>
            </a:r>
            <a:r>
              <a:rPr lang="en-US" sz="3600" dirty="0"/>
              <a:t> write; These things </a:t>
            </a:r>
            <a:r>
              <a:rPr lang="en-US" sz="3600" dirty="0" err="1"/>
              <a:t>saith</a:t>
            </a:r>
            <a:r>
              <a:rPr lang="en-US" sz="3600" dirty="0"/>
              <a:t> he which hath the sharp sword with two edges;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476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4:2-4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aseline="30000" dirty="0"/>
              <a:t>2 </a:t>
            </a:r>
            <a:r>
              <a:rPr lang="en-US" sz="3600" dirty="0"/>
              <a:t>And when he had fasted forty days and forty nights, he was afterward an </a:t>
            </a:r>
            <a:r>
              <a:rPr lang="en-US" sz="3600" dirty="0" err="1"/>
              <a:t>hungred</a:t>
            </a:r>
            <a:r>
              <a:rPr lang="en-US" sz="3600" dirty="0"/>
              <a:t>. </a:t>
            </a:r>
            <a:r>
              <a:rPr lang="en-US" sz="3600" baseline="30000" dirty="0"/>
              <a:t>3 </a:t>
            </a:r>
            <a:r>
              <a:rPr lang="en-US" sz="3600" dirty="0"/>
              <a:t>And when the tempter came to him, he said, If thou be the Son of God, command that these stones be made bread. </a:t>
            </a:r>
            <a:r>
              <a:rPr lang="en-US" sz="3600" baseline="30000" dirty="0"/>
              <a:t>4 </a:t>
            </a:r>
            <a:r>
              <a:rPr lang="en-US" sz="3600" dirty="0"/>
              <a:t>But he answered and said, It is written, Man shall not live by bread alone, but by every word that </a:t>
            </a:r>
            <a:r>
              <a:rPr lang="en-US" sz="3600" dirty="0" err="1"/>
              <a:t>proceedeth</a:t>
            </a:r>
            <a:r>
              <a:rPr lang="en-US" sz="3600" dirty="0"/>
              <a:t> out of the mouth of God.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Hebrews 11:38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38 </a:t>
            </a:r>
            <a:r>
              <a:rPr lang="en-US" sz="3600" b="1" dirty="0"/>
              <a:t>(</a:t>
            </a:r>
            <a:r>
              <a:rPr lang="en-US" sz="3600" b="1" i="1" u="sng" dirty="0"/>
              <a:t>Of whom the world was not worthy</a:t>
            </a:r>
            <a:r>
              <a:rPr lang="en-US" sz="3600" b="1" dirty="0"/>
              <a:t>:)</a:t>
            </a:r>
            <a:r>
              <a:rPr lang="en-US" sz="3600" dirty="0"/>
              <a:t> they wandered in deserts, and </a:t>
            </a:r>
            <a:r>
              <a:rPr lang="en-US" sz="3600" i="1" dirty="0"/>
              <a:t>in</a:t>
            </a:r>
            <a:r>
              <a:rPr lang="en-US" sz="3600" dirty="0"/>
              <a:t> mountains, and </a:t>
            </a:r>
            <a:r>
              <a:rPr lang="en-US" sz="3600" i="1" dirty="0"/>
              <a:t>in</a:t>
            </a:r>
            <a:r>
              <a:rPr lang="en-US" sz="3600" dirty="0"/>
              <a:t> dens and caves of the earth.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CONDEMNATION: REBUKE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/>
              <a:t>Revelation 2:14-15 (KJV) </a:t>
            </a:r>
            <a:r>
              <a:rPr lang="en-US" sz="3600" baseline="30000" dirty="0"/>
              <a:t>14 </a:t>
            </a:r>
            <a:r>
              <a:rPr lang="en-US" sz="3600" dirty="0"/>
              <a:t>But I have a few things against thee, because thou hast there them that hold the doctrine of Balaam, who taught </a:t>
            </a:r>
            <a:r>
              <a:rPr lang="en-US" sz="3600" dirty="0" err="1"/>
              <a:t>Balac</a:t>
            </a:r>
            <a:r>
              <a:rPr lang="en-US" sz="3600" dirty="0"/>
              <a:t> to cast a </a:t>
            </a:r>
            <a:r>
              <a:rPr lang="en-US" sz="3600" dirty="0" err="1"/>
              <a:t>stumblingblock</a:t>
            </a:r>
            <a:r>
              <a:rPr lang="en-US" sz="3600" dirty="0"/>
              <a:t> before the children of Israel, to eat things sacrificed unto idols, and to commit fornication. </a:t>
            </a:r>
            <a:r>
              <a:rPr lang="en-US" sz="3600" baseline="30000" dirty="0"/>
              <a:t>15 </a:t>
            </a:r>
            <a:r>
              <a:rPr lang="en-US" sz="3600" dirty="0"/>
              <a:t>So hast thou also them that hold the doctrine of the </a:t>
            </a:r>
            <a:r>
              <a:rPr lang="en-US" sz="3600" dirty="0" err="1"/>
              <a:t>Nicolaitans</a:t>
            </a:r>
            <a:r>
              <a:rPr lang="en-US" sz="3600" dirty="0"/>
              <a:t>, which thing I hate.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 25:1-3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aseline="30000" dirty="0"/>
              <a:t>1 </a:t>
            </a:r>
            <a:r>
              <a:rPr lang="en-US" sz="3600" dirty="0"/>
              <a:t>And Israel abode in </a:t>
            </a:r>
            <a:r>
              <a:rPr lang="en-US" sz="3600" dirty="0" err="1"/>
              <a:t>Shittim</a:t>
            </a:r>
            <a:r>
              <a:rPr lang="en-US" sz="3600" dirty="0"/>
              <a:t>, and the people began to commit whoredom with the daughters of Moab. </a:t>
            </a:r>
            <a:r>
              <a:rPr lang="en-US" sz="3600" baseline="30000" dirty="0"/>
              <a:t>2 </a:t>
            </a:r>
            <a:r>
              <a:rPr lang="en-US" sz="3600" dirty="0"/>
              <a:t>And they called the people unto the sacrifices of their gods: and the people did eat, and bowed down to their gods. </a:t>
            </a:r>
            <a:r>
              <a:rPr lang="en-US" sz="3600" baseline="30000" dirty="0"/>
              <a:t>3 </a:t>
            </a:r>
            <a:r>
              <a:rPr lang="en-US" sz="3600" b="1" i="1" u="sng" dirty="0"/>
              <a:t>And Israel joined himself unto </a:t>
            </a:r>
            <a:r>
              <a:rPr lang="en-US" sz="3600" b="1" i="1" u="sng" dirty="0" err="1"/>
              <a:t>Baalpeor</a:t>
            </a:r>
            <a:r>
              <a:rPr lang="en-US" sz="3600" dirty="0"/>
              <a:t>: and the anger of the LORD was kindled against Israel.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5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6:14-18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14 </a:t>
            </a:r>
            <a:r>
              <a:rPr lang="en-US" sz="3600" dirty="0"/>
              <a:t>Be ye not unequally yoked together with unbelievers: for what fellowship hath righteousness with unrighteousness? and what communion hath light with darkness? </a:t>
            </a:r>
            <a:r>
              <a:rPr lang="en-US" sz="3600" baseline="30000" dirty="0"/>
              <a:t>15 </a:t>
            </a:r>
            <a:r>
              <a:rPr lang="en-US" sz="3600" dirty="0"/>
              <a:t>And what concord hath Christ with Belial? or what part hath he that believeth with an infidel?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850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6:14-18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16 </a:t>
            </a:r>
            <a:r>
              <a:rPr lang="en-US" sz="3600" dirty="0"/>
              <a:t>And what agreement hath the temple of God with idols? for ye are the temple of the living God; as God hath said, I will dwell in them, and walk in </a:t>
            </a:r>
            <a:r>
              <a:rPr lang="en-US" sz="3600" i="1" dirty="0"/>
              <a:t>them</a:t>
            </a:r>
            <a:r>
              <a:rPr lang="en-US" sz="3600" dirty="0"/>
              <a:t>; and I will be their God, and they shall be my people.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35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6:14-18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17 </a:t>
            </a:r>
            <a:r>
              <a:rPr lang="en-US" sz="3600" dirty="0"/>
              <a:t>Wherefore come out from among them, and be ye separate, </a:t>
            </a:r>
            <a:r>
              <a:rPr lang="en-US" sz="3600" dirty="0" err="1"/>
              <a:t>saith</a:t>
            </a:r>
            <a:r>
              <a:rPr lang="en-US" sz="3600" dirty="0"/>
              <a:t> the Lord, and touch not the unclean </a:t>
            </a:r>
            <a:r>
              <a:rPr lang="en-US" sz="3600" i="1" dirty="0"/>
              <a:t>thing</a:t>
            </a:r>
            <a:r>
              <a:rPr lang="en-US" sz="3600" dirty="0"/>
              <a:t>; and I will receive you, </a:t>
            </a:r>
            <a:r>
              <a:rPr lang="en-US" sz="3600" baseline="30000" dirty="0"/>
              <a:t>18 </a:t>
            </a:r>
            <a:r>
              <a:rPr lang="en-US" sz="3600" dirty="0"/>
              <a:t>And will be a Father unto you, and ye shall be my sons and daughters, </a:t>
            </a:r>
            <a:r>
              <a:rPr lang="en-US" sz="3600" dirty="0" err="1"/>
              <a:t>saith</a:t>
            </a:r>
            <a:r>
              <a:rPr lang="en-US" sz="3600" dirty="0"/>
              <a:t> the Lord Almighty.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694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Timothy 2:5-6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5 </a:t>
            </a:r>
            <a:r>
              <a:rPr lang="en-US" sz="3600" dirty="0"/>
              <a:t>For </a:t>
            </a:r>
            <a:r>
              <a:rPr lang="en-US" sz="3600" i="1" dirty="0"/>
              <a:t>there is</a:t>
            </a:r>
            <a:r>
              <a:rPr lang="en-US" sz="3600" dirty="0"/>
              <a:t> one God, and one mediator between God and men, the man Christ Jesus; </a:t>
            </a:r>
            <a:r>
              <a:rPr lang="en-US" sz="3600" baseline="30000" dirty="0"/>
              <a:t>6 </a:t>
            </a:r>
            <a:r>
              <a:rPr lang="en-US" sz="3600" dirty="0"/>
              <a:t>Who gave himself a ransom for all, to be testified in due time.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8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EXHORTATION: THE PROMISED OR THREATENED COMING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 smtClean="0"/>
          </a:p>
          <a:p>
            <a:r>
              <a:rPr lang="en-US" sz="3600" b="1" dirty="0" smtClean="0"/>
              <a:t>Revelation </a:t>
            </a:r>
            <a:r>
              <a:rPr lang="en-US" sz="3600" b="1" dirty="0"/>
              <a:t>2:16 (KJV) </a:t>
            </a:r>
            <a:r>
              <a:rPr lang="en-US" sz="3600" baseline="30000" dirty="0"/>
              <a:t>16 </a:t>
            </a:r>
            <a:r>
              <a:rPr lang="en-US" sz="3600" dirty="0"/>
              <a:t>Repent; or else I will come unto thee quickly, and will fight against them with the sword of my mouth. </a:t>
            </a:r>
          </a:p>
        </p:txBody>
      </p:sp>
    </p:spTree>
    <p:extLst>
      <p:ext uri="{BB962C8B-B14F-4D97-AF65-F5344CB8AC3E}">
        <p14:creationId xmlns:p14="http://schemas.microsoft.com/office/powerpoint/2010/main" val="20640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12:47-48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47 </a:t>
            </a:r>
            <a:r>
              <a:rPr lang="en-US" sz="3600" dirty="0"/>
              <a:t>And if any man hear my words, and believe not, I judge him not: for I came not to judge the world, but to save the world. </a:t>
            </a:r>
            <a:r>
              <a:rPr lang="en-US" sz="3600" baseline="30000" dirty="0"/>
              <a:t>48 </a:t>
            </a:r>
            <a:r>
              <a:rPr lang="en-US" sz="3600" dirty="0"/>
              <a:t>He that </a:t>
            </a:r>
            <a:r>
              <a:rPr lang="en-US" sz="3600" dirty="0" err="1"/>
              <a:t>rejecteth</a:t>
            </a:r>
            <a:r>
              <a:rPr lang="en-US" sz="3600" dirty="0"/>
              <a:t> me, and </a:t>
            </a:r>
            <a:r>
              <a:rPr lang="en-US" sz="3600" dirty="0" err="1"/>
              <a:t>receiveth</a:t>
            </a:r>
            <a:r>
              <a:rPr lang="en-US" sz="3600" dirty="0"/>
              <a:t> not my words, hath one that </a:t>
            </a:r>
            <a:r>
              <a:rPr lang="en-US" sz="3600" dirty="0" err="1"/>
              <a:t>judgeth</a:t>
            </a:r>
            <a:r>
              <a:rPr lang="en-US" sz="3600" dirty="0"/>
              <a:t> him: the word that I have spoken, the same shall judge him in the last day.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84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2:12-17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13 </a:t>
            </a:r>
            <a:r>
              <a:rPr lang="en-US" sz="3600" dirty="0"/>
              <a:t>I know thy works, and where thou </a:t>
            </a:r>
            <a:r>
              <a:rPr lang="en-US" sz="3600" dirty="0" err="1"/>
              <a:t>dwellest</a:t>
            </a:r>
            <a:r>
              <a:rPr lang="en-US" sz="3600" dirty="0"/>
              <a:t>, </a:t>
            </a:r>
            <a:r>
              <a:rPr lang="en-US" sz="3600" i="1" dirty="0"/>
              <a:t>even</a:t>
            </a:r>
            <a:r>
              <a:rPr lang="en-US" sz="3600" dirty="0"/>
              <a:t> where Satan's seat </a:t>
            </a:r>
            <a:r>
              <a:rPr lang="en-US" sz="3600" i="1" dirty="0"/>
              <a:t>is</a:t>
            </a:r>
            <a:r>
              <a:rPr lang="en-US" sz="3600" dirty="0"/>
              <a:t>: and thou </a:t>
            </a:r>
            <a:r>
              <a:rPr lang="en-US" sz="3600" dirty="0" err="1"/>
              <a:t>holdest</a:t>
            </a:r>
            <a:r>
              <a:rPr lang="en-US" sz="3600" dirty="0"/>
              <a:t> fast my name, and hast not denied my faith, even in those days wherein Antipas </a:t>
            </a:r>
            <a:r>
              <a:rPr lang="en-US" sz="3600" i="1" dirty="0"/>
              <a:t>was</a:t>
            </a:r>
            <a:r>
              <a:rPr lang="en-US" sz="3600" dirty="0"/>
              <a:t> my faithful martyr, who was slain among you, where Satan </a:t>
            </a:r>
            <a:r>
              <a:rPr lang="en-US" sz="3600" dirty="0" err="1"/>
              <a:t>dwelleth</a:t>
            </a:r>
            <a:r>
              <a:rPr lang="en-US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2241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ADMONITION: LISTEN!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Revelation 2:17 (KJV) </a:t>
            </a:r>
            <a:r>
              <a:rPr lang="en-US" sz="3600" baseline="30000" dirty="0"/>
              <a:t>17 </a:t>
            </a:r>
            <a:r>
              <a:rPr lang="en-US" sz="3600" dirty="0"/>
              <a:t>He that hath an ear, let him hear what the Spirit </a:t>
            </a:r>
            <a:r>
              <a:rPr lang="en-US" sz="3600" dirty="0" err="1"/>
              <a:t>saith</a:t>
            </a:r>
            <a:r>
              <a:rPr lang="en-US" sz="3600" dirty="0"/>
              <a:t> unto the churches; To him that </a:t>
            </a:r>
            <a:r>
              <a:rPr lang="en-US" sz="3600" dirty="0" err="1"/>
              <a:t>overcometh</a:t>
            </a:r>
            <a:r>
              <a:rPr lang="en-US" sz="3600" dirty="0"/>
              <a:t> will I give to eat of the hidden manna, and will give him a white stone, and in the stone a new name written, which no man </a:t>
            </a:r>
            <a:r>
              <a:rPr lang="en-US" sz="3600" dirty="0" err="1"/>
              <a:t>knoweth</a:t>
            </a:r>
            <a:r>
              <a:rPr lang="en-US" sz="3600" dirty="0"/>
              <a:t> saving he that </a:t>
            </a:r>
            <a:r>
              <a:rPr lang="en-US" sz="3600" dirty="0" err="1"/>
              <a:t>receiveth</a:t>
            </a:r>
            <a:r>
              <a:rPr lang="en-US" sz="3600" dirty="0"/>
              <a:t> </a:t>
            </a:r>
            <a:r>
              <a:rPr lang="en-US" sz="3600" i="1" dirty="0"/>
              <a:t>it</a:t>
            </a:r>
            <a:r>
              <a:rPr lang="en-US" sz="3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4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6:32-33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32 </a:t>
            </a:r>
            <a:r>
              <a:rPr lang="en-US" sz="3600" dirty="0"/>
              <a:t>Then Jesus said unto them, Verily, verily, I say unto you, Moses gave you not that bread from heaven; but my Father </a:t>
            </a:r>
            <a:r>
              <a:rPr lang="en-US" sz="3600" dirty="0" err="1"/>
              <a:t>giveth</a:t>
            </a:r>
            <a:r>
              <a:rPr lang="en-US" sz="3600" dirty="0"/>
              <a:t> you the true bread from heaven. </a:t>
            </a:r>
            <a:r>
              <a:rPr lang="en-US" sz="3600" baseline="30000" dirty="0"/>
              <a:t>33 </a:t>
            </a:r>
            <a:r>
              <a:rPr lang="en-US" sz="3600" dirty="0"/>
              <a:t>For the bread of God is he which cometh down from heaven, and </a:t>
            </a:r>
            <a:r>
              <a:rPr lang="en-US" sz="3600" dirty="0" err="1"/>
              <a:t>giveth</a:t>
            </a:r>
            <a:r>
              <a:rPr lang="en-US" sz="3600" dirty="0"/>
              <a:t> life unto the world.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13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i="1" dirty="0"/>
              <a:t>The hidden manna takes care of us today; the white stone is our promise for the future!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0868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2:12-17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14 </a:t>
            </a:r>
            <a:r>
              <a:rPr lang="en-US" sz="3600" dirty="0"/>
              <a:t>But I have a few things against thee, because thou hast there them that hold the doctrine of Balaam, who taught </a:t>
            </a:r>
            <a:r>
              <a:rPr lang="en-US" sz="3600" dirty="0" err="1"/>
              <a:t>Balac</a:t>
            </a:r>
            <a:r>
              <a:rPr lang="en-US" sz="3600" dirty="0"/>
              <a:t> to cast a </a:t>
            </a:r>
            <a:r>
              <a:rPr lang="en-US" sz="3600" dirty="0" err="1"/>
              <a:t>stumblingblock</a:t>
            </a:r>
            <a:r>
              <a:rPr lang="en-US" sz="3600" dirty="0"/>
              <a:t> before the children of Israel, to eat things sacrificed unto idols, and to commit fornication.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67030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2:12-17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15 </a:t>
            </a:r>
            <a:r>
              <a:rPr lang="en-US" sz="3600" dirty="0"/>
              <a:t>So hast thou also them that hold the doctrine of the </a:t>
            </a:r>
            <a:r>
              <a:rPr lang="en-US" sz="3600" dirty="0" err="1"/>
              <a:t>Nicolaitans</a:t>
            </a:r>
            <a:r>
              <a:rPr lang="en-US" sz="3600" dirty="0"/>
              <a:t>, which thing I hate.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0014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2:12-17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16 </a:t>
            </a:r>
            <a:r>
              <a:rPr lang="en-US" sz="3600" dirty="0"/>
              <a:t>Repent; or else I will come unto thee quickly, and will fight against them with the sword of my mouth.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415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2:12-17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17 </a:t>
            </a:r>
            <a:r>
              <a:rPr lang="en-US" sz="3600" dirty="0"/>
              <a:t>He that hath an ear, let him hear what the Spirit </a:t>
            </a:r>
            <a:r>
              <a:rPr lang="en-US" sz="3600" dirty="0" err="1"/>
              <a:t>saith</a:t>
            </a:r>
            <a:r>
              <a:rPr lang="en-US" sz="3600" dirty="0"/>
              <a:t> unto the churches; To him that </a:t>
            </a:r>
            <a:r>
              <a:rPr lang="en-US" sz="3600" dirty="0" err="1"/>
              <a:t>overcometh</a:t>
            </a:r>
            <a:r>
              <a:rPr lang="en-US" sz="3600" dirty="0"/>
              <a:t> will I give to eat of the hidden manna, and will give him a white stone, and in the stone a new name written, which no man </a:t>
            </a:r>
            <a:r>
              <a:rPr lang="en-US" sz="3600" dirty="0" err="1"/>
              <a:t>knoweth</a:t>
            </a:r>
            <a:r>
              <a:rPr lang="en-US" sz="3600" dirty="0"/>
              <a:t> saving he that </a:t>
            </a:r>
            <a:r>
              <a:rPr lang="en-US" sz="3600" dirty="0" err="1"/>
              <a:t>receiveth</a:t>
            </a:r>
            <a:r>
              <a:rPr lang="en-US" sz="3600" dirty="0"/>
              <a:t> </a:t>
            </a:r>
            <a:r>
              <a:rPr lang="en-US" sz="3600" i="1" dirty="0"/>
              <a:t>it</a:t>
            </a:r>
            <a:r>
              <a:rPr lang="en-US" sz="3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61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20:29-30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29 </a:t>
            </a:r>
            <a:r>
              <a:rPr lang="en-US" sz="3600" dirty="0"/>
              <a:t>For I know this, that after my departing shall grievous wolves enter in among you, not sparing the flock. </a:t>
            </a:r>
            <a:r>
              <a:rPr lang="en-US" sz="3600" baseline="30000" dirty="0"/>
              <a:t>30 </a:t>
            </a:r>
            <a:r>
              <a:rPr lang="en-US" sz="3600" dirty="0"/>
              <a:t>Also of your own selves shall men arise, speaking perverse things, to draw away disciples after them.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113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1250</Words>
  <Application>Microsoft Office PowerPoint</Application>
  <PresentationFormat>On-screen Show (4:3)</PresentationFormat>
  <Paragraphs>57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Apex</vt:lpstr>
      <vt:lpstr>The letter to the church of pergamos</vt:lpstr>
      <vt:lpstr>Revelation 2:12-17</vt:lpstr>
      <vt:lpstr>Revelation 2:12-17</vt:lpstr>
      <vt:lpstr>Revelation 2:12-17</vt:lpstr>
      <vt:lpstr>Revelation 2:12-17</vt:lpstr>
      <vt:lpstr>Revelation 2:12-17</vt:lpstr>
      <vt:lpstr>Revelation 2:12-17</vt:lpstr>
      <vt:lpstr>PowerPoint Presentation</vt:lpstr>
      <vt:lpstr>Acts 20:29-30</vt:lpstr>
      <vt:lpstr>DESTINATION: PERGAMOS</vt:lpstr>
      <vt:lpstr>PowerPoint Presentation</vt:lpstr>
      <vt:lpstr>PowerPoint Presentation</vt:lpstr>
      <vt:lpstr>PowerPoint Presentation</vt:lpstr>
      <vt:lpstr>PowerPoint Presentation</vt:lpstr>
      <vt:lpstr>DESCRIPTION: JESUS CHRIST</vt:lpstr>
      <vt:lpstr>Revelation 1:16</vt:lpstr>
      <vt:lpstr>Ephesians 6:17</vt:lpstr>
      <vt:lpstr>Hebrews 4:12</vt:lpstr>
      <vt:lpstr>COMMENDATION: WHAT JESUS KNOWS</vt:lpstr>
      <vt:lpstr>Matthew 4:2-4</vt:lpstr>
      <vt:lpstr>Hebrews 11:38</vt:lpstr>
      <vt:lpstr>CONDEMNATION: REBUKE</vt:lpstr>
      <vt:lpstr>Numbers 25:1-3</vt:lpstr>
      <vt:lpstr>2 Corinthians 6:14-18</vt:lpstr>
      <vt:lpstr>2 Corinthians 6:14-18</vt:lpstr>
      <vt:lpstr>2 Corinthians 6:14-18</vt:lpstr>
      <vt:lpstr>1 Timothy 2:5-6</vt:lpstr>
      <vt:lpstr>EXHORTATION: THE PROMISED OR THREATENED COMING</vt:lpstr>
      <vt:lpstr>John 12:47-48</vt:lpstr>
      <vt:lpstr>ADMONITION: LISTEN!</vt:lpstr>
      <vt:lpstr>John 6:32-33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letter to the church of pergamos</dc:title>
  <dc:creator>Carlos Flores</dc:creator>
  <cp:lastModifiedBy>Carlos Flores</cp:lastModifiedBy>
  <cp:revision>6</cp:revision>
  <dcterms:created xsi:type="dcterms:W3CDTF">2013-01-16T23:35:31Z</dcterms:created>
  <dcterms:modified xsi:type="dcterms:W3CDTF">2013-01-17T00:28:53Z</dcterms:modified>
</cp:coreProperties>
</file>