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5" r:id="rId26"/>
    <p:sldId id="280" r:id="rId27"/>
    <p:sldId id="281" r:id="rId28"/>
    <p:sldId id="282" r:id="rId29"/>
    <p:sldId id="283" r:id="rId30"/>
    <p:sldId id="284" r:id="rId31"/>
    <p:sldId id="286" r:id="rId32"/>
    <p:sldId id="287" r:id="rId33"/>
    <p:sldId id="288" r:id="rId34"/>
    <p:sldId id="289" r:id="rId35"/>
    <p:sldId id="290"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450"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32842707-D7E7-4C59-AC9C-32BC21E39566}" type="datetimeFigureOut">
              <a:rPr lang="en-US" smtClean="0"/>
              <a:t>12/26/2012</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06D7422-1C50-4DD3-BEB4-88B8BD3A43E5}"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42707-D7E7-4C59-AC9C-32BC21E39566}" type="datetimeFigureOut">
              <a:rPr lang="en-US" smtClean="0"/>
              <a:t>12/26/2012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6D7422-1C50-4DD3-BEB4-88B8BD3A43E5}"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C06D7422-1C50-4DD3-BEB4-88B8BD3A43E5}"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2842707-D7E7-4C59-AC9C-32BC21E39566}" type="datetimeFigureOut">
              <a:rPr lang="en-US" smtClean="0"/>
              <a:t>12/26/2012</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2842707-D7E7-4C59-AC9C-32BC21E39566}" type="datetimeFigureOut">
              <a:rPr lang="en-US" smtClean="0"/>
              <a:t>12/26/2012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C06D7422-1C50-4DD3-BEB4-88B8BD3A43E5}"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32842707-D7E7-4C59-AC9C-32BC21E39566}" type="datetimeFigureOut">
              <a:rPr lang="en-US" smtClean="0"/>
              <a:t>12/26/2012</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06D7422-1C50-4DD3-BEB4-88B8BD3A43E5}"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32842707-D7E7-4C59-AC9C-32BC21E39566}" type="datetimeFigureOut">
              <a:rPr lang="en-US" smtClean="0"/>
              <a:t>12/26/2012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6D7422-1C50-4DD3-BEB4-88B8BD3A43E5}"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32842707-D7E7-4C59-AC9C-32BC21E39566}" type="datetimeFigureOut">
              <a:rPr lang="en-US" smtClean="0"/>
              <a:t>12/26/2012</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C06D7422-1C50-4DD3-BEB4-88B8BD3A43E5}"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2842707-D7E7-4C59-AC9C-32BC21E39566}" type="datetimeFigureOut">
              <a:rPr lang="en-US" smtClean="0"/>
              <a:t>12/26/2012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C06D7422-1C50-4DD3-BEB4-88B8BD3A43E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32842707-D7E7-4C59-AC9C-32BC21E39566}" type="datetimeFigureOut">
              <a:rPr lang="en-US" smtClean="0"/>
              <a:t>12/26/2012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06D7422-1C50-4DD3-BEB4-88B8BD3A43E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06D7422-1C50-4DD3-BEB4-88B8BD3A43E5}"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32842707-D7E7-4C59-AC9C-32BC21E39566}" type="datetimeFigureOut">
              <a:rPr lang="en-US" smtClean="0"/>
              <a:t>12/26/2012</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C06D7422-1C50-4DD3-BEB4-88B8BD3A43E5}"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32842707-D7E7-4C59-AC9C-32BC21E39566}" type="datetimeFigureOut">
              <a:rPr lang="en-US" smtClean="0"/>
              <a:t>12/26/2012</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32842707-D7E7-4C59-AC9C-32BC21E39566}" type="datetimeFigureOut">
              <a:rPr lang="en-US" smtClean="0"/>
              <a:t>12/26/2012</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06D7422-1C50-4DD3-BEB4-88B8BD3A43E5}"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3048000"/>
            <a:ext cx="8458200" cy="2590800"/>
          </a:xfrm>
        </p:spPr>
        <p:txBody>
          <a:bodyPr>
            <a:normAutofit/>
          </a:bodyPr>
          <a:lstStyle/>
          <a:p>
            <a:r>
              <a:rPr lang="en-US" sz="2800" dirty="0" smtClean="0"/>
              <a:t>Revelation 2:1-7</a:t>
            </a:r>
          </a:p>
          <a:p>
            <a:r>
              <a:rPr lang="en-US" sz="2800" dirty="0" smtClean="0"/>
              <a:t>Wednesday, December 26, 2012</a:t>
            </a:r>
          </a:p>
          <a:p>
            <a:r>
              <a:rPr lang="en-US" sz="2800" dirty="0" smtClean="0"/>
              <a:t>Calvary Chapel of El Paso</a:t>
            </a:r>
          </a:p>
          <a:p>
            <a:r>
              <a:rPr lang="en-US" sz="2800" dirty="0" smtClean="0"/>
              <a:t>Pastor Charlie </a:t>
            </a:r>
            <a:r>
              <a:rPr lang="en-US" sz="2800" dirty="0" err="1" smtClean="0"/>
              <a:t>flores</a:t>
            </a:r>
            <a:endParaRPr lang="en-US" sz="2800" dirty="0"/>
          </a:p>
        </p:txBody>
      </p:sp>
      <p:sp>
        <p:nvSpPr>
          <p:cNvPr id="2" name="Title 1"/>
          <p:cNvSpPr>
            <a:spLocks noGrp="1"/>
          </p:cNvSpPr>
          <p:nvPr>
            <p:ph type="ctrTitle"/>
          </p:nvPr>
        </p:nvSpPr>
        <p:spPr/>
        <p:txBody>
          <a:bodyPr>
            <a:normAutofit fontScale="90000"/>
          </a:bodyPr>
          <a:lstStyle/>
          <a:p>
            <a:r>
              <a:rPr lang="en-US" sz="4900" dirty="0" smtClean="0"/>
              <a:t>Letters to the Seven Churches</a:t>
            </a:r>
            <a:br>
              <a:rPr lang="en-US" sz="4900" dirty="0" smtClean="0"/>
            </a:br>
            <a:r>
              <a:rPr lang="en-US" dirty="0" smtClean="0"/>
              <a:t>The Church of Ephesus</a:t>
            </a:r>
            <a:endParaRPr lang="en-US" dirty="0"/>
          </a:p>
        </p:txBody>
      </p:sp>
    </p:spTree>
    <p:extLst>
      <p:ext uri="{BB962C8B-B14F-4D97-AF65-F5344CB8AC3E}">
        <p14:creationId xmlns:p14="http://schemas.microsoft.com/office/powerpoint/2010/main" val="40758249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Seven Key Elements in the 7 Letters</a:t>
            </a:r>
            <a:endParaRPr lang="en-US" b="1" dirty="0"/>
          </a:p>
        </p:txBody>
      </p:sp>
      <p:sp>
        <p:nvSpPr>
          <p:cNvPr id="3" name="Content Placeholder 2"/>
          <p:cNvSpPr>
            <a:spLocks noGrp="1"/>
          </p:cNvSpPr>
          <p:nvPr>
            <p:ph sz="quarter" idx="1"/>
          </p:nvPr>
        </p:nvSpPr>
        <p:spPr/>
        <p:txBody>
          <a:bodyPr>
            <a:noAutofit/>
          </a:bodyPr>
          <a:lstStyle/>
          <a:p>
            <a:r>
              <a:rPr lang="en-US" sz="3200" dirty="0" smtClean="0"/>
              <a:t>Salutation</a:t>
            </a:r>
          </a:p>
          <a:p>
            <a:endParaRPr lang="en-US" sz="3200" dirty="0"/>
          </a:p>
          <a:p>
            <a:r>
              <a:rPr lang="en-US" sz="3200" dirty="0" smtClean="0"/>
              <a:t>Christ’s Identification as Sender</a:t>
            </a:r>
          </a:p>
          <a:p>
            <a:endParaRPr lang="en-US" sz="3200" dirty="0"/>
          </a:p>
          <a:p>
            <a:r>
              <a:rPr lang="en-US" sz="3200" dirty="0" smtClean="0"/>
              <a:t>A Statement Regarding the Condition of the Church</a:t>
            </a:r>
          </a:p>
          <a:p>
            <a:endParaRPr lang="en-US" sz="3200" dirty="0"/>
          </a:p>
          <a:p>
            <a:r>
              <a:rPr lang="en-US" sz="3200" dirty="0" smtClean="0"/>
              <a:t>Comment and Exhortation</a:t>
            </a:r>
            <a:endParaRPr lang="en-US" sz="3200" dirty="0"/>
          </a:p>
        </p:txBody>
      </p:sp>
    </p:spTree>
    <p:extLst>
      <p:ext uri="{BB962C8B-B14F-4D97-AF65-F5344CB8AC3E}">
        <p14:creationId xmlns:p14="http://schemas.microsoft.com/office/powerpoint/2010/main" val="30297080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Seven Key Elements in the 7 Letters</a:t>
            </a:r>
            <a:endParaRPr lang="en-US" dirty="0"/>
          </a:p>
        </p:txBody>
      </p:sp>
      <p:sp>
        <p:nvSpPr>
          <p:cNvPr id="3" name="Content Placeholder 2"/>
          <p:cNvSpPr>
            <a:spLocks noGrp="1"/>
          </p:cNvSpPr>
          <p:nvPr>
            <p:ph sz="quarter" idx="1"/>
          </p:nvPr>
        </p:nvSpPr>
        <p:spPr/>
        <p:txBody>
          <a:bodyPr>
            <a:normAutofit/>
          </a:bodyPr>
          <a:lstStyle/>
          <a:p>
            <a:r>
              <a:rPr lang="en-US" sz="3600" dirty="0" smtClean="0"/>
              <a:t>A Promised or Threatened Coming</a:t>
            </a:r>
          </a:p>
          <a:p>
            <a:endParaRPr lang="en-US" sz="3600" dirty="0"/>
          </a:p>
          <a:p>
            <a:r>
              <a:rPr lang="en-US" sz="3600" dirty="0" smtClean="0"/>
              <a:t>An Admonition to Heed</a:t>
            </a:r>
          </a:p>
          <a:p>
            <a:endParaRPr lang="en-US" sz="3600" dirty="0"/>
          </a:p>
          <a:p>
            <a:r>
              <a:rPr lang="en-US" sz="3600" dirty="0" smtClean="0"/>
              <a:t>A Promised Blessing</a:t>
            </a:r>
            <a:endParaRPr lang="en-US" sz="3600" dirty="0"/>
          </a:p>
        </p:txBody>
      </p:sp>
    </p:spTree>
    <p:extLst>
      <p:ext uri="{BB962C8B-B14F-4D97-AF65-F5344CB8AC3E}">
        <p14:creationId xmlns:p14="http://schemas.microsoft.com/office/powerpoint/2010/main" val="18088879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dirty="0" smtClean="0"/>
              <a:t>Salutation (to Recipients)</a:t>
            </a:r>
            <a:endParaRPr lang="en-US" sz="4800" dirty="0"/>
          </a:p>
        </p:txBody>
      </p:sp>
      <p:sp>
        <p:nvSpPr>
          <p:cNvPr id="3" name="Content Placeholder 2"/>
          <p:cNvSpPr>
            <a:spLocks noGrp="1"/>
          </p:cNvSpPr>
          <p:nvPr>
            <p:ph sz="quarter" idx="1"/>
          </p:nvPr>
        </p:nvSpPr>
        <p:spPr/>
        <p:txBody>
          <a:bodyPr/>
          <a:lstStyle/>
          <a:p>
            <a:r>
              <a:rPr lang="en-US" sz="4000" baseline="30000" dirty="0"/>
              <a:t>1 </a:t>
            </a:r>
            <a:r>
              <a:rPr lang="en-US" sz="4000" b="1" i="1" u="sng" dirty="0">
                <a:solidFill>
                  <a:srgbClr val="FF0000"/>
                </a:solidFill>
              </a:rPr>
              <a:t>Unto the angel of the church of Ephesus write</a:t>
            </a:r>
            <a:r>
              <a:rPr lang="en-US" sz="4000" dirty="0"/>
              <a:t>; These things </a:t>
            </a:r>
            <a:r>
              <a:rPr lang="en-US" sz="4000" dirty="0" err="1"/>
              <a:t>saith</a:t>
            </a:r>
            <a:r>
              <a:rPr lang="en-US" sz="4000" dirty="0"/>
              <a:t> he that </a:t>
            </a:r>
            <a:r>
              <a:rPr lang="en-US" sz="4000" dirty="0" err="1"/>
              <a:t>holdeth</a:t>
            </a:r>
            <a:r>
              <a:rPr lang="en-US" sz="4000" dirty="0"/>
              <a:t> the seven stars in his right hand, who </a:t>
            </a:r>
            <a:r>
              <a:rPr lang="en-US" sz="4000" dirty="0" err="1"/>
              <a:t>walketh</a:t>
            </a:r>
            <a:r>
              <a:rPr lang="en-US" sz="4000" dirty="0"/>
              <a:t> in the midst of the seven golden candlesticks; </a:t>
            </a:r>
          </a:p>
          <a:p>
            <a:endParaRPr lang="en-US" dirty="0" smtClean="0"/>
          </a:p>
          <a:p>
            <a:endParaRPr lang="en-US" dirty="0"/>
          </a:p>
        </p:txBody>
      </p:sp>
    </p:spTree>
    <p:extLst>
      <p:ext uri="{BB962C8B-B14F-4D97-AF65-F5344CB8AC3E}">
        <p14:creationId xmlns:p14="http://schemas.microsoft.com/office/powerpoint/2010/main" val="11368524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
            <a:ext cx="9144000" cy="6842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88537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 y="-1"/>
            <a:ext cx="9140190" cy="6856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61202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87463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Acts 19:8-10</a:t>
            </a:r>
            <a:endParaRPr lang="en-US" sz="5400" dirty="0"/>
          </a:p>
        </p:txBody>
      </p:sp>
      <p:sp>
        <p:nvSpPr>
          <p:cNvPr id="3" name="Content Placeholder 2"/>
          <p:cNvSpPr>
            <a:spLocks noGrp="1"/>
          </p:cNvSpPr>
          <p:nvPr>
            <p:ph sz="quarter" idx="1"/>
          </p:nvPr>
        </p:nvSpPr>
        <p:spPr/>
        <p:txBody>
          <a:bodyPr>
            <a:normAutofit lnSpcReduction="10000"/>
          </a:bodyPr>
          <a:lstStyle/>
          <a:p>
            <a:r>
              <a:rPr lang="en-US" sz="2800" b="1" dirty="0"/>
              <a:t>Acts 19:8-10 (KJV) </a:t>
            </a:r>
            <a:r>
              <a:rPr lang="en-US" sz="2800" baseline="30000" dirty="0"/>
              <a:t>8 </a:t>
            </a:r>
            <a:r>
              <a:rPr lang="en-US" sz="2800" dirty="0"/>
              <a:t>And he went into the synagogue, and </a:t>
            </a:r>
            <a:r>
              <a:rPr lang="en-US" sz="2800" dirty="0" err="1"/>
              <a:t>spake</a:t>
            </a:r>
            <a:r>
              <a:rPr lang="en-US" sz="2800" dirty="0"/>
              <a:t> boldly for the space of three months, disputing and persuading the things concerning the kingdom of God. </a:t>
            </a:r>
            <a:r>
              <a:rPr lang="en-US" sz="2800" baseline="30000" dirty="0"/>
              <a:t>9 </a:t>
            </a:r>
            <a:r>
              <a:rPr lang="en-US" sz="2800" dirty="0"/>
              <a:t>But when divers were hardened, and believed not, but </a:t>
            </a:r>
            <a:r>
              <a:rPr lang="en-US" sz="2800" dirty="0" err="1"/>
              <a:t>spake</a:t>
            </a:r>
            <a:r>
              <a:rPr lang="en-US" sz="2800" dirty="0"/>
              <a:t> evil of that way before the multitude, he departed from them, and separated the disciples, disputing daily in the school of one </a:t>
            </a:r>
            <a:r>
              <a:rPr lang="en-US" sz="2800" dirty="0" err="1"/>
              <a:t>Tyrannus</a:t>
            </a:r>
            <a:r>
              <a:rPr lang="en-US" sz="2800" dirty="0"/>
              <a:t>. </a:t>
            </a:r>
            <a:r>
              <a:rPr lang="en-US" sz="2800" baseline="30000" dirty="0"/>
              <a:t>10 </a:t>
            </a:r>
            <a:r>
              <a:rPr lang="en-US" sz="2800" dirty="0"/>
              <a:t>And this continued by the space of two years; so that all they which dwelt in Asia heard the word of the Lord Jesus, both Jews and Greeks. </a:t>
            </a:r>
          </a:p>
          <a:p>
            <a:endParaRPr lang="en-US" dirty="0"/>
          </a:p>
        </p:txBody>
      </p:sp>
    </p:spTree>
    <p:extLst>
      <p:ext uri="{BB962C8B-B14F-4D97-AF65-F5344CB8AC3E}">
        <p14:creationId xmlns:p14="http://schemas.microsoft.com/office/powerpoint/2010/main" val="12503221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400" dirty="0" smtClean="0"/>
              <a:t>Christ’s Identification as Sender</a:t>
            </a:r>
            <a:endParaRPr lang="en-US" sz="4400" dirty="0"/>
          </a:p>
        </p:txBody>
      </p:sp>
      <p:sp>
        <p:nvSpPr>
          <p:cNvPr id="3" name="Content Placeholder 2"/>
          <p:cNvSpPr>
            <a:spLocks noGrp="1"/>
          </p:cNvSpPr>
          <p:nvPr>
            <p:ph sz="quarter" idx="1"/>
          </p:nvPr>
        </p:nvSpPr>
        <p:spPr/>
        <p:txBody>
          <a:bodyPr/>
          <a:lstStyle/>
          <a:p>
            <a:r>
              <a:rPr lang="en-US" sz="4000" b="1" dirty="0"/>
              <a:t>Revelation 2:1 (KJV) </a:t>
            </a:r>
            <a:r>
              <a:rPr lang="en-US" sz="4000" baseline="30000" dirty="0"/>
              <a:t>1 </a:t>
            </a:r>
            <a:r>
              <a:rPr lang="en-US" sz="4000" dirty="0"/>
              <a:t>Unto the angel of the church of Ephesus write; </a:t>
            </a:r>
            <a:r>
              <a:rPr lang="en-US" sz="4000" b="1" i="1" u="sng" dirty="0">
                <a:solidFill>
                  <a:srgbClr val="FF0000"/>
                </a:solidFill>
              </a:rPr>
              <a:t>These things </a:t>
            </a:r>
            <a:r>
              <a:rPr lang="en-US" sz="4000" b="1" i="1" u="sng" dirty="0" err="1">
                <a:solidFill>
                  <a:srgbClr val="FF0000"/>
                </a:solidFill>
              </a:rPr>
              <a:t>saith</a:t>
            </a:r>
            <a:r>
              <a:rPr lang="en-US" sz="4000" b="1" i="1" u="sng" dirty="0">
                <a:solidFill>
                  <a:srgbClr val="FF0000"/>
                </a:solidFill>
              </a:rPr>
              <a:t> he that </a:t>
            </a:r>
            <a:r>
              <a:rPr lang="en-US" sz="4000" b="1" i="1" u="sng" dirty="0" err="1">
                <a:solidFill>
                  <a:srgbClr val="FF0000"/>
                </a:solidFill>
              </a:rPr>
              <a:t>holdeth</a:t>
            </a:r>
            <a:r>
              <a:rPr lang="en-US" sz="4000" b="1" i="1" u="sng" dirty="0">
                <a:solidFill>
                  <a:srgbClr val="FF0000"/>
                </a:solidFill>
              </a:rPr>
              <a:t> the seven stars in his right hand, who </a:t>
            </a:r>
            <a:r>
              <a:rPr lang="en-US" sz="4000" b="1" i="1" u="sng" dirty="0" err="1">
                <a:solidFill>
                  <a:srgbClr val="FF0000"/>
                </a:solidFill>
              </a:rPr>
              <a:t>walketh</a:t>
            </a:r>
            <a:r>
              <a:rPr lang="en-US" sz="4000" b="1" i="1" u="sng" dirty="0">
                <a:solidFill>
                  <a:srgbClr val="FF0000"/>
                </a:solidFill>
              </a:rPr>
              <a:t> in the midst of the seven golden candlesticks</a:t>
            </a:r>
            <a:r>
              <a:rPr lang="en-US" sz="4000" dirty="0">
                <a:solidFill>
                  <a:srgbClr val="FF0000"/>
                </a:solidFill>
              </a:rPr>
              <a:t>; </a:t>
            </a:r>
          </a:p>
          <a:p>
            <a:pPr marL="0" indent="0">
              <a:buNone/>
            </a:pPr>
            <a:endParaRPr lang="en-US" dirty="0"/>
          </a:p>
        </p:txBody>
      </p:sp>
    </p:spTree>
    <p:extLst>
      <p:ext uri="{BB962C8B-B14F-4D97-AF65-F5344CB8AC3E}">
        <p14:creationId xmlns:p14="http://schemas.microsoft.com/office/powerpoint/2010/main" val="192451292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Christ: Central to the Church</a:t>
            </a:r>
            <a:endParaRPr lang="en-US" sz="4800" dirty="0"/>
          </a:p>
        </p:txBody>
      </p:sp>
      <p:sp>
        <p:nvSpPr>
          <p:cNvPr id="3" name="Content Placeholder 2"/>
          <p:cNvSpPr>
            <a:spLocks noGrp="1"/>
          </p:cNvSpPr>
          <p:nvPr>
            <p:ph sz="quarter" idx="1"/>
          </p:nvPr>
        </p:nvSpPr>
        <p:spPr/>
        <p:txBody>
          <a:bodyPr>
            <a:normAutofit lnSpcReduction="10000"/>
          </a:bodyPr>
          <a:lstStyle/>
          <a:p>
            <a:r>
              <a:rPr lang="en-US" b="1" dirty="0"/>
              <a:t>Ephesians 1:19-23 (KJV) </a:t>
            </a:r>
            <a:r>
              <a:rPr lang="en-US" baseline="30000" dirty="0"/>
              <a:t>19 </a:t>
            </a:r>
            <a:r>
              <a:rPr lang="en-US" dirty="0"/>
              <a:t>And what </a:t>
            </a:r>
            <a:r>
              <a:rPr lang="en-US" i="1" dirty="0"/>
              <a:t>is</a:t>
            </a:r>
            <a:r>
              <a:rPr lang="en-US" dirty="0"/>
              <a:t> the exceeding greatness of his power to us-ward who believe, according to the working of his mighty power, </a:t>
            </a:r>
            <a:r>
              <a:rPr lang="en-US" baseline="30000" dirty="0"/>
              <a:t>20 </a:t>
            </a:r>
            <a:r>
              <a:rPr lang="en-US" dirty="0"/>
              <a:t>Which he wrought in Christ, when he raised him from the dead, and set </a:t>
            </a:r>
            <a:r>
              <a:rPr lang="en-US" i="1" dirty="0"/>
              <a:t>him</a:t>
            </a:r>
            <a:r>
              <a:rPr lang="en-US" dirty="0"/>
              <a:t> at his own right hand in the heavenly </a:t>
            </a:r>
            <a:r>
              <a:rPr lang="en-US" i="1" dirty="0"/>
              <a:t>places</a:t>
            </a:r>
            <a:r>
              <a:rPr lang="en-US" dirty="0"/>
              <a:t>, </a:t>
            </a:r>
            <a:r>
              <a:rPr lang="en-US" baseline="30000" dirty="0"/>
              <a:t>21 </a:t>
            </a:r>
            <a:r>
              <a:rPr lang="en-US" dirty="0"/>
              <a:t>Far above all principality, and power, and might, and dominion, and every name that is named, not only in this world, but also in that which is to come: </a:t>
            </a:r>
            <a:r>
              <a:rPr lang="en-US" baseline="30000" dirty="0">
                <a:solidFill>
                  <a:srgbClr val="FF0000"/>
                </a:solidFill>
              </a:rPr>
              <a:t>22 </a:t>
            </a:r>
            <a:r>
              <a:rPr lang="en-US" dirty="0">
                <a:solidFill>
                  <a:srgbClr val="FF0000"/>
                </a:solidFill>
              </a:rPr>
              <a:t>And hath put all </a:t>
            </a:r>
            <a:r>
              <a:rPr lang="en-US" i="1" dirty="0">
                <a:solidFill>
                  <a:srgbClr val="FF0000"/>
                </a:solidFill>
              </a:rPr>
              <a:t>things</a:t>
            </a:r>
            <a:r>
              <a:rPr lang="en-US" dirty="0">
                <a:solidFill>
                  <a:srgbClr val="FF0000"/>
                </a:solidFill>
              </a:rPr>
              <a:t> under his feet, and gave him </a:t>
            </a:r>
            <a:r>
              <a:rPr lang="en-US" i="1" dirty="0">
                <a:solidFill>
                  <a:srgbClr val="FF0000"/>
                </a:solidFill>
              </a:rPr>
              <a:t>to be</a:t>
            </a:r>
            <a:r>
              <a:rPr lang="en-US" dirty="0">
                <a:solidFill>
                  <a:srgbClr val="FF0000"/>
                </a:solidFill>
              </a:rPr>
              <a:t> the head over all </a:t>
            </a:r>
            <a:r>
              <a:rPr lang="en-US" i="1" dirty="0">
                <a:solidFill>
                  <a:srgbClr val="FF0000"/>
                </a:solidFill>
              </a:rPr>
              <a:t>things</a:t>
            </a:r>
            <a:r>
              <a:rPr lang="en-US" dirty="0">
                <a:solidFill>
                  <a:srgbClr val="FF0000"/>
                </a:solidFill>
              </a:rPr>
              <a:t> to the church, </a:t>
            </a:r>
            <a:r>
              <a:rPr lang="en-US" baseline="30000" dirty="0">
                <a:solidFill>
                  <a:srgbClr val="FF0000"/>
                </a:solidFill>
              </a:rPr>
              <a:t>23 </a:t>
            </a:r>
            <a:r>
              <a:rPr lang="en-US" dirty="0">
                <a:solidFill>
                  <a:srgbClr val="FF0000"/>
                </a:solidFill>
              </a:rPr>
              <a:t>Which is his body, the </a:t>
            </a:r>
            <a:r>
              <a:rPr lang="en-US" dirty="0" err="1">
                <a:solidFill>
                  <a:srgbClr val="FF0000"/>
                </a:solidFill>
              </a:rPr>
              <a:t>fulness</a:t>
            </a:r>
            <a:r>
              <a:rPr lang="en-US" dirty="0">
                <a:solidFill>
                  <a:srgbClr val="FF0000"/>
                </a:solidFill>
              </a:rPr>
              <a:t> of him that </a:t>
            </a:r>
            <a:r>
              <a:rPr lang="en-US" dirty="0" err="1">
                <a:solidFill>
                  <a:srgbClr val="FF0000"/>
                </a:solidFill>
              </a:rPr>
              <a:t>filleth</a:t>
            </a:r>
            <a:r>
              <a:rPr lang="en-US" dirty="0">
                <a:solidFill>
                  <a:srgbClr val="FF0000"/>
                </a:solidFill>
              </a:rPr>
              <a:t> all in all. </a:t>
            </a:r>
          </a:p>
          <a:p>
            <a:endParaRPr lang="en-US" dirty="0"/>
          </a:p>
        </p:txBody>
      </p:sp>
    </p:spTree>
    <p:extLst>
      <p:ext uri="{BB962C8B-B14F-4D97-AF65-F5344CB8AC3E}">
        <p14:creationId xmlns:p14="http://schemas.microsoft.com/office/powerpoint/2010/main" val="281873860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Christ: Central to the Church</a:t>
            </a:r>
            <a:endParaRPr lang="en-US" sz="4800" dirty="0"/>
          </a:p>
        </p:txBody>
      </p:sp>
      <p:sp>
        <p:nvSpPr>
          <p:cNvPr id="3" name="Content Placeholder 2"/>
          <p:cNvSpPr>
            <a:spLocks noGrp="1"/>
          </p:cNvSpPr>
          <p:nvPr>
            <p:ph sz="quarter" idx="1"/>
          </p:nvPr>
        </p:nvSpPr>
        <p:spPr/>
        <p:txBody>
          <a:bodyPr/>
          <a:lstStyle/>
          <a:p>
            <a:r>
              <a:rPr lang="en-US" sz="3600" b="1" dirty="0"/>
              <a:t>Colossians 1:18 (KJV) </a:t>
            </a:r>
            <a:r>
              <a:rPr lang="en-US" sz="3600" baseline="30000" dirty="0"/>
              <a:t>18 </a:t>
            </a:r>
            <a:r>
              <a:rPr lang="en-US" sz="3600" dirty="0"/>
              <a:t>And he is the head of the body, the church: who is the beginning, the firstborn from the dead; that in all </a:t>
            </a:r>
            <a:r>
              <a:rPr lang="en-US" sz="3600" i="1" dirty="0"/>
              <a:t>things</a:t>
            </a:r>
            <a:r>
              <a:rPr lang="en-US" sz="3600" dirty="0"/>
              <a:t> he might have the preeminence. </a:t>
            </a:r>
          </a:p>
          <a:p>
            <a:pPr marL="0" indent="0">
              <a:buNone/>
            </a:pPr>
            <a:endParaRPr lang="en-US" dirty="0"/>
          </a:p>
        </p:txBody>
      </p:sp>
    </p:spTree>
    <p:extLst>
      <p:ext uri="{BB962C8B-B14F-4D97-AF65-F5344CB8AC3E}">
        <p14:creationId xmlns:p14="http://schemas.microsoft.com/office/powerpoint/2010/main" val="32652277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Revelation 2:1-7</a:t>
            </a:r>
            <a:endParaRPr lang="en-US" sz="5400" dirty="0"/>
          </a:p>
        </p:txBody>
      </p:sp>
      <p:sp>
        <p:nvSpPr>
          <p:cNvPr id="3" name="Content Placeholder 2"/>
          <p:cNvSpPr>
            <a:spLocks noGrp="1"/>
          </p:cNvSpPr>
          <p:nvPr>
            <p:ph sz="quarter" idx="1"/>
          </p:nvPr>
        </p:nvSpPr>
        <p:spPr/>
        <p:txBody>
          <a:bodyPr>
            <a:normAutofit/>
          </a:bodyPr>
          <a:lstStyle/>
          <a:p>
            <a:r>
              <a:rPr lang="en-US" sz="4000" baseline="30000" dirty="0"/>
              <a:t>1 </a:t>
            </a:r>
            <a:r>
              <a:rPr lang="en-US" sz="4000" dirty="0"/>
              <a:t>Unto the angel of the church of Ephesus write; These things </a:t>
            </a:r>
            <a:r>
              <a:rPr lang="en-US" sz="4000" dirty="0" err="1"/>
              <a:t>saith</a:t>
            </a:r>
            <a:r>
              <a:rPr lang="en-US" sz="4000" dirty="0"/>
              <a:t> he that </a:t>
            </a:r>
            <a:r>
              <a:rPr lang="en-US" sz="4000" dirty="0" err="1"/>
              <a:t>holdeth</a:t>
            </a:r>
            <a:r>
              <a:rPr lang="en-US" sz="4000" dirty="0"/>
              <a:t> the seven stars in his right hand, who </a:t>
            </a:r>
            <a:r>
              <a:rPr lang="en-US" sz="4000" dirty="0" err="1"/>
              <a:t>walketh</a:t>
            </a:r>
            <a:r>
              <a:rPr lang="en-US" sz="4000" dirty="0"/>
              <a:t> in the midst of the seven golden candlesticks; </a:t>
            </a:r>
            <a:endParaRPr lang="en-US" sz="4000" dirty="0"/>
          </a:p>
        </p:txBody>
      </p:sp>
    </p:spTree>
    <p:extLst>
      <p:ext uri="{BB962C8B-B14F-4D97-AF65-F5344CB8AC3E}">
        <p14:creationId xmlns:p14="http://schemas.microsoft.com/office/powerpoint/2010/main" val="28343516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Commendation</a:t>
            </a:r>
            <a:endParaRPr lang="en-US" sz="5400" dirty="0"/>
          </a:p>
        </p:txBody>
      </p:sp>
      <p:sp>
        <p:nvSpPr>
          <p:cNvPr id="3" name="Content Placeholder 2"/>
          <p:cNvSpPr>
            <a:spLocks noGrp="1"/>
          </p:cNvSpPr>
          <p:nvPr>
            <p:ph sz="quarter" idx="1"/>
          </p:nvPr>
        </p:nvSpPr>
        <p:spPr/>
        <p:txBody>
          <a:bodyPr>
            <a:normAutofit fontScale="85000" lnSpcReduction="20000"/>
          </a:bodyPr>
          <a:lstStyle/>
          <a:p>
            <a:r>
              <a:rPr lang="en-US" sz="3900" b="1" dirty="0"/>
              <a:t>Revelation 2:2-3 (KJV) </a:t>
            </a:r>
            <a:r>
              <a:rPr lang="en-US" sz="3900" dirty="0"/>
              <a:t/>
            </a:r>
            <a:br>
              <a:rPr lang="en-US" sz="3900" dirty="0"/>
            </a:br>
            <a:endParaRPr lang="en-US" sz="3900" dirty="0" smtClean="0"/>
          </a:p>
          <a:p>
            <a:pPr marL="0" indent="0">
              <a:buNone/>
            </a:pPr>
            <a:r>
              <a:rPr lang="en-US" sz="3600" baseline="30000" dirty="0" smtClean="0"/>
              <a:t>2 </a:t>
            </a:r>
            <a:r>
              <a:rPr lang="en-US" sz="3600" dirty="0"/>
              <a:t>I know thy works, and thy </a:t>
            </a:r>
            <a:r>
              <a:rPr lang="en-US" sz="3600" dirty="0" err="1"/>
              <a:t>labour</a:t>
            </a:r>
            <a:r>
              <a:rPr lang="en-US" sz="3600" dirty="0"/>
              <a:t>, and thy patience, and how thou canst not bear them which are evil: and thou hast tried them which say they are apostles, and are not, and hast found them liars: </a:t>
            </a:r>
            <a:br>
              <a:rPr lang="en-US" sz="3600" dirty="0"/>
            </a:br>
            <a:r>
              <a:rPr lang="en-US" sz="3600" baseline="30000" dirty="0" smtClean="0"/>
              <a:t>3 </a:t>
            </a:r>
            <a:r>
              <a:rPr lang="en-US" sz="3600" dirty="0"/>
              <a:t>And hast borne, and hast patience, and for my name's sake hast </a:t>
            </a:r>
            <a:r>
              <a:rPr lang="en-US" sz="3600" dirty="0" err="1"/>
              <a:t>laboured</a:t>
            </a:r>
            <a:r>
              <a:rPr lang="en-US" sz="3600" dirty="0"/>
              <a:t>, and hast not fainted. </a:t>
            </a:r>
            <a:br>
              <a:rPr lang="en-US" sz="3600" dirty="0"/>
            </a:br>
            <a:endParaRPr lang="en-US" sz="3600" dirty="0"/>
          </a:p>
        </p:txBody>
      </p:sp>
    </p:spTree>
    <p:extLst>
      <p:ext uri="{BB962C8B-B14F-4D97-AF65-F5344CB8AC3E}">
        <p14:creationId xmlns:p14="http://schemas.microsoft.com/office/powerpoint/2010/main" val="599712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Acts 20:29-31</a:t>
            </a:r>
            <a:endParaRPr lang="en-US" sz="5400" dirty="0"/>
          </a:p>
        </p:txBody>
      </p:sp>
      <p:sp>
        <p:nvSpPr>
          <p:cNvPr id="3" name="Content Placeholder 2"/>
          <p:cNvSpPr>
            <a:spLocks noGrp="1"/>
          </p:cNvSpPr>
          <p:nvPr>
            <p:ph sz="quarter" idx="1"/>
          </p:nvPr>
        </p:nvSpPr>
        <p:spPr/>
        <p:txBody>
          <a:bodyPr/>
          <a:lstStyle/>
          <a:p>
            <a:r>
              <a:rPr lang="en-US" sz="3200" b="1" dirty="0"/>
              <a:t>Acts 20:29-31 (KJV) </a:t>
            </a:r>
            <a:r>
              <a:rPr lang="en-US" sz="3200" baseline="30000" dirty="0"/>
              <a:t>29 </a:t>
            </a:r>
            <a:r>
              <a:rPr lang="en-US" sz="3200" dirty="0"/>
              <a:t>For I know this, that after my departing shall grievous wolves enter in among you, not sparing the flock. </a:t>
            </a:r>
            <a:r>
              <a:rPr lang="en-US" sz="3200" baseline="30000" dirty="0"/>
              <a:t>30 </a:t>
            </a:r>
            <a:r>
              <a:rPr lang="en-US" sz="3200" dirty="0"/>
              <a:t>Also of your own selves shall men arise, speaking perverse things, to draw away disciples after them. </a:t>
            </a:r>
            <a:r>
              <a:rPr lang="en-US" sz="3200" baseline="30000" dirty="0"/>
              <a:t>31 </a:t>
            </a:r>
            <a:r>
              <a:rPr lang="en-US" sz="3200" dirty="0"/>
              <a:t>Therefore watch, and remember, that by the space of three years I ceased not to warn every one night and day with tears. </a:t>
            </a:r>
          </a:p>
          <a:p>
            <a:endParaRPr lang="en-US" dirty="0"/>
          </a:p>
        </p:txBody>
      </p:sp>
    </p:spTree>
    <p:extLst>
      <p:ext uri="{BB962C8B-B14F-4D97-AF65-F5344CB8AC3E}">
        <p14:creationId xmlns:p14="http://schemas.microsoft.com/office/powerpoint/2010/main" val="15363556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1 Peter 1:13-16</a:t>
            </a:r>
            <a:endParaRPr lang="en-US" sz="5400" dirty="0"/>
          </a:p>
        </p:txBody>
      </p:sp>
      <p:sp>
        <p:nvSpPr>
          <p:cNvPr id="3" name="Content Placeholder 2"/>
          <p:cNvSpPr>
            <a:spLocks noGrp="1"/>
          </p:cNvSpPr>
          <p:nvPr>
            <p:ph sz="quarter" idx="1"/>
          </p:nvPr>
        </p:nvSpPr>
        <p:spPr/>
        <p:txBody>
          <a:bodyPr>
            <a:normAutofit lnSpcReduction="10000"/>
          </a:bodyPr>
          <a:lstStyle/>
          <a:p>
            <a:r>
              <a:rPr lang="en-US" sz="3200" b="1" dirty="0"/>
              <a:t>1 Peter 1:13-16 (KJV) </a:t>
            </a:r>
            <a:r>
              <a:rPr lang="en-US" sz="3200" baseline="30000" dirty="0"/>
              <a:t>13 </a:t>
            </a:r>
            <a:r>
              <a:rPr lang="en-US" sz="3200" dirty="0"/>
              <a:t>Wherefore gird up the loins of your mind, be sober, and hope to the end for the grace that is to be brought unto you at the revelation of Jesus Christ; </a:t>
            </a:r>
            <a:r>
              <a:rPr lang="en-US" sz="3200" baseline="30000" dirty="0"/>
              <a:t>14 </a:t>
            </a:r>
            <a:r>
              <a:rPr lang="en-US" sz="3200" dirty="0"/>
              <a:t>As obedient children, not fashioning yourselves according to the former lusts in your ignorance: </a:t>
            </a:r>
            <a:r>
              <a:rPr lang="en-US" sz="3200" baseline="30000" dirty="0"/>
              <a:t>15 </a:t>
            </a:r>
            <a:r>
              <a:rPr lang="en-US" sz="3200" dirty="0"/>
              <a:t>But as he which hath called you is holy, so be ye holy in all manner of conversation; </a:t>
            </a:r>
            <a:r>
              <a:rPr lang="en-US" sz="3200" baseline="30000" dirty="0"/>
              <a:t>16 </a:t>
            </a:r>
            <a:r>
              <a:rPr lang="en-US" sz="3200" dirty="0"/>
              <a:t>Because it is written, Be ye holy; for I am holy. </a:t>
            </a:r>
          </a:p>
          <a:p>
            <a:endParaRPr lang="en-US" dirty="0"/>
          </a:p>
        </p:txBody>
      </p:sp>
    </p:spTree>
    <p:extLst>
      <p:ext uri="{BB962C8B-B14F-4D97-AF65-F5344CB8AC3E}">
        <p14:creationId xmlns:p14="http://schemas.microsoft.com/office/powerpoint/2010/main" val="595708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Condemnation</a:t>
            </a:r>
            <a:endParaRPr lang="en-US" sz="5400" dirty="0"/>
          </a:p>
        </p:txBody>
      </p:sp>
      <p:sp>
        <p:nvSpPr>
          <p:cNvPr id="3" name="Content Placeholder 2"/>
          <p:cNvSpPr>
            <a:spLocks noGrp="1"/>
          </p:cNvSpPr>
          <p:nvPr>
            <p:ph sz="quarter" idx="1"/>
          </p:nvPr>
        </p:nvSpPr>
        <p:spPr/>
        <p:txBody>
          <a:bodyPr/>
          <a:lstStyle/>
          <a:p>
            <a:r>
              <a:rPr lang="en-US" sz="3600" b="1" dirty="0"/>
              <a:t>Revelation 2:4 (KJV) </a:t>
            </a:r>
            <a:endParaRPr lang="en-US" sz="3600" b="1" dirty="0" smtClean="0"/>
          </a:p>
          <a:p>
            <a:endParaRPr lang="en-US" sz="3600" b="1" baseline="30000" dirty="0"/>
          </a:p>
          <a:p>
            <a:pPr marL="0" indent="0">
              <a:buNone/>
            </a:pPr>
            <a:r>
              <a:rPr lang="en-US" sz="3600" baseline="30000" dirty="0" smtClean="0"/>
              <a:t>4 </a:t>
            </a:r>
            <a:r>
              <a:rPr lang="en-US" sz="3600" dirty="0"/>
              <a:t>Nevertheless I have </a:t>
            </a:r>
            <a:r>
              <a:rPr lang="en-US" sz="3600" i="1" dirty="0"/>
              <a:t>somewhat</a:t>
            </a:r>
            <a:r>
              <a:rPr lang="en-US" sz="3600" dirty="0"/>
              <a:t> against thee, because thou hast left thy first love. </a:t>
            </a:r>
          </a:p>
          <a:p>
            <a:endParaRPr lang="en-US" dirty="0"/>
          </a:p>
        </p:txBody>
      </p:sp>
    </p:spTree>
    <p:extLst>
      <p:ext uri="{BB962C8B-B14F-4D97-AF65-F5344CB8AC3E}">
        <p14:creationId xmlns:p14="http://schemas.microsoft.com/office/powerpoint/2010/main" val="1765823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Ephesians 3:16-19</a:t>
            </a:r>
            <a:endParaRPr lang="en-US" sz="5400" dirty="0"/>
          </a:p>
        </p:txBody>
      </p:sp>
      <p:sp>
        <p:nvSpPr>
          <p:cNvPr id="3" name="Content Placeholder 2"/>
          <p:cNvSpPr>
            <a:spLocks noGrp="1"/>
          </p:cNvSpPr>
          <p:nvPr>
            <p:ph sz="quarter" idx="1"/>
          </p:nvPr>
        </p:nvSpPr>
        <p:spPr/>
        <p:txBody>
          <a:bodyPr/>
          <a:lstStyle/>
          <a:p>
            <a:r>
              <a:rPr lang="en-US" b="1" dirty="0"/>
              <a:t>Ephesians 3:16-19 (KJV) </a:t>
            </a:r>
            <a:r>
              <a:rPr lang="en-US" baseline="30000" dirty="0"/>
              <a:t>16 </a:t>
            </a:r>
            <a:r>
              <a:rPr lang="en-US" dirty="0"/>
              <a:t>That he would grant you, according to the riches of his glory, to be strengthened with might by his Spirit in the inner man; </a:t>
            </a:r>
            <a:r>
              <a:rPr lang="en-US" baseline="30000" dirty="0"/>
              <a:t>17 </a:t>
            </a:r>
            <a:r>
              <a:rPr lang="en-US" dirty="0"/>
              <a:t>That Christ may dwell in your hearts by faith; that ye, being rooted and grounded in love, </a:t>
            </a:r>
            <a:r>
              <a:rPr lang="en-US" baseline="30000" dirty="0"/>
              <a:t>18 </a:t>
            </a:r>
            <a:r>
              <a:rPr lang="en-US" dirty="0"/>
              <a:t>May be able to comprehend with all saints what </a:t>
            </a:r>
            <a:r>
              <a:rPr lang="en-US" i="1" dirty="0"/>
              <a:t>is</a:t>
            </a:r>
            <a:r>
              <a:rPr lang="en-US" dirty="0"/>
              <a:t> the breadth, and length, and depth, and height; </a:t>
            </a:r>
            <a:r>
              <a:rPr lang="en-US" baseline="30000" dirty="0"/>
              <a:t>19 </a:t>
            </a:r>
            <a:r>
              <a:rPr lang="en-US" b="1" u="sng" dirty="0"/>
              <a:t>And to know the love of Christ</a:t>
            </a:r>
            <a:r>
              <a:rPr lang="en-US" dirty="0"/>
              <a:t>, which </a:t>
            </a:r>
            <a:r>
              <a:rPr lang="en-US" dirty="0" err="1"/>
              <a:t>passeth</a:t>
            </a:r>
            <a:r>
              <a:rPr lang="en-US" dirty="0"/>
              <a:t> knowledge, that ye might be filled with all the </a:t>
            </a:r>
            <a:r>
              <a:rPr lang="en-US" dirty="0" err="1"/>
              <a:t>fulness</a:t>
            </a:r>
            <a:r>
              <a:rPr lang="en-US" dirty="0"/>
              <a:t> of God. </a:t>
            </a:r>
          </a:p>
          <a:p>
            <a:endParaRPr lang="en-US" dirty="0"/>
          </a:p>
        </p:txBody>
      </p:sp>
    </p:spTree>
    <p:extLst>
      <p:ext uri="{BB962C8B-B14F-4D97-AF65-F5344CB8AC3E}">
        <p14:creationId xmlns:p14="http://schemas.microsoft.com/office/powerpoint/2010/main" val="13142981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Jeremiah 2:1-2</a:t>
            </a:r>
            <a:endParaRPr lang="en-US" sz="5400" dirty="0"/>
          </a:p>
        </p:txBody>
      </p:sp>
      <p:sp>
        <p:nvSpPr>
          <p:cNvPr id="3" name="Content Placeholder 2"/>
          <p:cNvSpPr>
            <a:spLocks noGrp="1"/>
          </p:cNvSpPr>
          <p:nvPr>
            <p:ph sz="quarter" idx="1"/>
          </p:nvPr>
        </p:nvSpPr>
        <p:spPr/>
        <p:txBody>
          <a:bodyPr/>
          <a:lstStyle/>
          <a:p>
            <a:r>
              <a:rPr lang="en-US" sz="3200" b="1" dirty="0"/>
              <a:t>Jeremiah 2:1-2 (KJV) </a:t>
            </a:r>
            <a:r>
              <a:rPr lang="en-US" sz="3200" baseline="30000" dirty="0"/>
              <a:t>1 </a:t>
            </a:r>
            <a:r>
              <a:rPr lang="en-US" sz="3200" dirty="0"/>
              <a:t>Moreover the word of the LORD came to me, saying, </a:t>
            </a:r>
            <a:r>
              <a:rPr lang="en-US" sz="3200" baseline="30000" dirty="0"/>
              <a:t>2 </a:t>
            </a:r>
            <a:r>
              <a:rPr lang="en-US" sz="3200" dirty="0"/>
              <a:t>Go and cry in the ears of Jerusalem, saying, Thus </a:t>
            </a:r>
            <a:r>
              <a:rPr lang="en-US" sz="3200" dirty="0" err="1"/>
              <a:t>saith</a:t>
            </a:r>
            <a:r>
              <a:rPr lang="en-US" sz="3200" dirty="0"/>
              <a:t> the LORD; I remember thee, the kindness of thy youth, the love of </a:t>
            </a:r>
            <a:r>
              <a:rPr lang="en-US" sz="3200" dirty="0" err="1"/>
              <a:t>thine</a:t>
            </a:r>
            <a:r>
              <a:rPr lang="en-US" sz="3200" dirty="0"/>
              <a:t> espousals, when thou </a:t>
            </a:r>
            <a:r>
              <a:rPr lang="en-US" sz="3200" dirty="0" err="1"/>
              <a:t>wentest</a:t>
            </a:r>
            <a:r>
              <a:rPr lang="en-US" sz="3200" dirty="0"/>
              <a:t> after me in the wilderness, in a land </a:t>
            </a:r>
            <a:r>
              <a:rPr lang="en-US" sz="3200" i="1" dirty="0"/>
              <a:t>that was</a:t>
            </a:r>
            <a:r>
              <a:rPr lang="en-US" sz="3200" dirty="0"/>
              <a:t> not sown. </a:t>
            </a:r>
          </a:p>
          <a:p>
            <a:endParaRPr lang="en-US" dirty="0"/>
          </a:p>
        </p:txBody>
      </p:sp>
    </p:spTree>
    <p:extLst>
      <p:ext uri="{BB962C8B-B14F-4D97-AF65-F5344CB8AC3E}">
        <p14:creationId xmlns:p14="http://schemas.microsoft.com/office/powerpoint/2010/main" val="23999152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pPr algn="ctr"/>
            <a:endParaRPr lang="en-US" sz="4000" b="1" dirty="0" smtClean="0"/>
          </a:p>
          <a:p>
            <a:pPr algn="ctr"/>
            <a:endParaRPr lang="en-US" sz="4000" b="1" dirty="0"/>
          </a:p>
          <a:p>
            <a:pPr algn="ctr"/>
            <a:r>
              <a:rPr lang="en-US" sz="4000" b="1" dirty="0" smtClean="0"/>
              <a:t>Let’s </a:t>
            </a:r>
            <a:r>
              <a:rPr lang="en-US" sz="4000" b="1" dirty="0"/>
              <a:t>not become rich in works and poor in love!</a:t>
            </a:r>
            <a:endParaRPr lang="en-US" sz="4000" dirty="0"/>
          </a:p>
        </p:txBody>
      </p:sp>
    </p:spTree>
    <p:extLst>
      <p:ext uri="{BB962C8B-B14F-4D97-AF65-F5344CB8AC3E}">
        <p14:creationId xmlns:p14="http://schemas.microsoft.com/office/powerpoint/2010/main" val="16751354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800" b="1" dirty="0"/>
              <a:t>2 Corinthians </a:t>
            </a:r>
            <a:r>
              <a:rPr lang="en-US" sz="4800" b="1" dirty="0" smtClean="0"/>
              <a:t>5:14-15</a:t>
            </a:r>
            <a:endParaRPr lang="en-US" sz="4800" dirty="0"/>
          </a:p>
        </p:txBody>
      </p:sp>
      <p:sp>
        <p:nvSpPr>
          <p:cNvPr id="3" name="Content Placeholder 2"/>
          <p:cNvSpPr>
            <a:spLocks noGrp="1"/>
          </p:cNvSpPr>
          <p:nvPr>
            <p:ph sz="quarter" idx="1"/>
          </p:nvPr>
        </p:nvSpPr>
        <p:spPr/>
        <p:txBody>
          <a:bodyPr/>
          <a:lstStyle/>
          <a:p>
            <a:r>
              <a:rPr lang="en-US" sz="3200" b="1" dirty="0">
                <a:solidFill>
                  <a:srgbClr val="FF0000"/>
                </a:solidFill>
              </a:rPr>
              <a:t>2 Corinthians 5:14-15 (KJV) </a:t>
            </a:r>
            <a:r>
              <a:rPr lang="en-US" sz="3200" baseline="30000" dirty="0">
                <a:solidFill>
                  <a:srgbClr val="FF0000"/>
                </a:solidFill>
              </a:rPr>
              <a:t>14 </a:t>
            </a:r>
            <a:r>
              <a:rPr lang="en-US" sz="3200" b="1" i="1" u="sng" dirty="0">
                <a:solidFill>
                  <a:srgbClr val="FF0000"/>
                </a:solidFill>
              </a:rPr>
              <a:t>For the love of Christ </a:t>
            </a:r>
            <a:r>
              <a:rPr lang="en-US" sz="3200" b="1" i="1" u="sng" dirty="0" err="1">
                <a:solidFill>
                  <a:srgbClr val="FF0000"/>
                </a:solidFill>
              </a:rPr>
              <a:t>constraineth</a:t>
            </a:r>
            <a:r>
              <a:rPr lang="en-US" sz="3200" b="1" i="1" u="sng" dirty="0">
                <a:solidFill>
                  <a:srgbClr val="FF0000"/>
                </a:solidFill>
              </a:rPr>
              <a:t> (compels) us</a:t>
            </a:r>
            <a:r>
              <a:rPr lang="en-US" sz="3200" dirty="0">
                <a:solidFill>
                  <a:srgbClr val="FF0000"/>
                </a:solidFill>
              </a:rPr>
              <a:t>; </a:t>
            </a:r>
            <a:r>
              <a:rPr lang="en-US" sz="3200" dirty="0"/>
              <a:t>because we thus judge, that if one died for all, then were all dead: </a:t>
            </a:r>
            <a:r>
              <a:rPr lang="en-US" sz="3200" baseline="30000" dirty="0"/>
              <a:t>15 </a:t>
            </a:r>
            <a:r>
              <a:rPr lang="en-US" sz="3200" dirty="0"/>
              <a:t>And </a:t>
            </a:r>
            <a:r>
              <a:rPr lang="en-US" sz="3200" i="1" dirty="0"/>
              <a:t>that</a:t>
            </a:r>
            <a:r>
              <a:rPr lang="en-US" sz="3200" dirty="0"/>
              <a:t> he died for all, that they which live should not henceforth live unto themselves, but unto him which died for them, and rose again. </a:t>
            </a:r>
          </a:p>
          <a:p>
            <a:endParaRPr lang="en-US" dirty="0"/>
          </a:p>
        </p:txBody>
      </p:sp>
    </p:spTree>
    <p:extLst>
      <p:ext uri="{BB962C8B-B14F-4D97-AF65-F5344CB8AC3E}">
        <p14:creationId xmlns:p14="http://schemas.microsoft.com/office/powerpoint/2010/main" val="221116642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A Promised or Threatened Coming</a:t>
            </a:r>
            <a:endParaRPr lang="en-US" sz="4000" dirty="0"/>
          </a:p>
        </p:txBody>
      </p:sp>
      <p:sp>
        <p:nvSpPr>
          <p:cNvPr id="3" name="Content Placeholder 2"/>
          <p:cNvSpPr>
            <a:spLocks noGrp="1"/>
          </p:cNvSpPr>
          <p:nvPr>
            <p:ph sz="quarter" idx="1"/>
          </p:nvPr>
        </p:nvSpPr>
        <p:spPr/>
        <p:txBody>
          <a:bodyPr/>
          <a:lstStyle/>
          <a:p>
            <a:r>
              <a:rPr lang="en-US" sz="3200" b="1" dirty="0"/>
              <a:t>Revelation 2:5 (KJV) </a:t>
            </a:r>
            <a:endParaRPr lang="en-US" sz="3200" b="1" dirty="0" smtClean="0"/>
          </a:p>
          <a:p>
            <a:endParaRPr lang="en-US" sz="3200" b="1" baseline="30000" dirty="0"/>
          </a:p>
          <a:p>
            <a:pPr marL="0" indent="0">
              <a:buNone/>
            </a:pPr>
            <a:r>
              <a:rPr lang="en-US" sz="3200" baseline="30000" dirty="0" smtClean="0"/>
              <a:t>5 </a:t>
            </a:r>
            <a:r>
              <a:rPr lang="en-US" sz="3200" dirty="0"/>
              <a:t>Remember therefore from whence thou art fallen, and repent, and do the first works; or else I will come unto thee quickly, and will remove thy candlestick out of his place, except thou repent. </a:t>
            </a:r>
          </a:p>
          <a:p>
            <a:endParaRPr lang="en-US" dirty="0"/>
          </a:p>
        </p:txBody>
      </p:sp>
    </p:spTree>
    <p:extLst>
      <p:ext uri="{BB962C8B-B14F-4D97-AF65-F5344CB8AC3E}">
        <p14:creationId xmlns:p14="http://schemas.microsoft.com/office/powerpoint/2010/main" val="21219341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Three Things to Note:</a:t>
            </a:r>
            <a:endParaRPr lang="en-US" sz="5400" dirty="0"/>
          </a:p>
        </p:txBody>
      </p:sp>
      <p:sp>
        <p:nvSpPr>
          <p:cNvPr id="3" name="Content Placeholder 2"/>
          <p:cNvSpPr>
            <a:spLocks noGrp="1"/>
          </p:cNvSpPr>
          <p:nvPr>
            <p:ph sz="quarter" idx="1"/>
          </p:nvPr>
        </p:nvSpPr>
        <p:spPr/>
        <p:txBody>
          <a:bodyPr>
            <a:normAutofit/>
          </a:bodyPr>
          <a:lstStyle/>
          <a:p>
            <a:r>
              <a:rPr lang="en-US" sz="4000" i="1" dirty="0" smtClean="0"/>
              <a:t>REMEMBER: how things used to be!</a:t>
            </a:r>
          </a:p>
          <a:p>
            <a:endParaRPr lang="en-US" sz="4000" i="1" dirty="0"/>
          </a:p>
          <a:p>
            <a:r>
              <a:rPr lang="en-US" sz="4000" i="1" dirty="0" smtClean="0"/>
              <a:t>REPENT: turn back to God!</a:t>
            </a:r>
          </a:p>
          <a:p>
            <a:endParaRPr lang="en-US" sz="4000" i="1" dirty="0"/>
          </a:p>
          <a:p>
            <a:r>
              <a:rPr lang="en-US" sz="4000" i="1" dirty="0" smtClean="0"/>
              <a:t>REPEAT: your first works!</a:t>
            </a:r>
            <a:endParaRPr lang="en-US" sz="4000" i="1" dirty="0"/>
          </a:p>
        </p:txBody>
      </p:sp>
    </p:spTree>
    <p:extLst>
      <p:ext uri="{BB962C8B-B14F-4D97-AF65-F5344CB8AC3E}">
        <p14:creationId xmlns:p14="http://schemas.microsoft.com/office/powerpoint/2010/main" val="2319034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6000" dirty="0">
                <a:solidFill>
                  <a:srgbClr val="8CADAE">
                    <a:shade val="75000"/>
                  </a:srgbClr>
                </a:solidFill>
              </a:rPr>
              <a:t>Revelation</a:t>
            </a:r>
            <a:r>
              <a:rPr lang="en-US" sz="5400" dirty="0">
                <a:solidFill>
                  <a:srgbClr val="8CADAE">
                    <a:shade val="75000"/>
                  </a:srgbClr>
                </a:solidFill>
              </a:rPr>
              <a:t> 2:1-7</a:t>
            </a:r>
            <a:endParaRPr lang="en-US" dirty="0"/>
          </a:p>
        </p:txBody>
      </p:sp>
      <p:sp>
        <p:nvSpPr>
          <p:cNvPr id="3" name="Content Placeholder 2"/>
          <p:cNvSpPr>
            <a:spLocks noGrp="1"/>
          </p:cNvSpPr>
          <p:nvPr>
            <p:ph sz="quarter" idx="1"/>
          </p:nvPr>
        </p:nvSpPr>
        <p:spPr/>
        <p:txBody>
          <a:bodyPr/>
          <a:lstStyle/>
          <a:p>
            <a:r>
              <a:rPr lang="en-US" sz="4000" baseline="30000" dirty="0"/>
              <a:t>2 </a:t>
            </a:r>
            <a:r>
              <a:rPr lang="en-US" sz="4000" dirty="0"/>
              <a:t>I know thy works, and thy </a:t>
            </a:r>
            <a:r>
              <a:rPr lang="en-US" sz="4000" dirty="0" err="1"/>
              <a:t>labour</a:t>
            </a:r>
            <a:r>
              <a:rPr lang="en-US" sz="4000" dirty="0"/>
              <a:t>, and thy patience, and how thou canst not bear them which are evil: and thou hast tried them which say they are apostles, and are not, and hast found them liars:</a:t>
            </a:r>
            <a:endParaRPr lang="en-US" sz="4000" dirty="0"/>
          </a:p>
        </p:txBody>
      </p:sp>
    </p:spTree>
    <p:extLst>
      <p:ext uri="{BB962C8B-B14F-4D97-AF65-F5344CB8AC3E}">
        <p14:creationId xmlns:p14="http://schemas.microsoft.com/office/powerpoint/2010/main" val="180692015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normAutofit/>
          </a:bodyPr>
          <a:lstStyle/>
          <a:p>
            <a:r>
              <a:rPr lang="en-US" sz="4000" dirty="0" smtClean="0"/>
              <a:t>Remember, Repent, and Repeat: </a:t>
            </a:r>
          </a:p>
          <a:p>
            <a:endParaRPr lang="en-US" sz="4000" dirty="0"/>
          </a:p>
          <a:p>
            <a:pPr marL="0" indent="0" algn="ctr">
              <a:buNone/>
            </a:pPr>
            <a:r>
              <a:rPr lang="en-US" sz="4000" dirty="0" smtClean="0"/>
              <a:t>OR</a:t>
            </a:r>
          </a:p>
          <a:p>
            <a:endParaRPr lang="en-US" sz="4000" dirty="0"/>
          </a:p>
          <a:p>
            <a:r>
              <a:rPr lang="en-US" sz="4000" dirty="0" smtClean="0"/>
              <a:t>REMOVAL of light will take place!</a:t>
            </a:r>
            <a:endParaRPr lang="en-US" sz="4000" dirty="0"/>
          </a:p>
        </p:txBody>
      </p:sp>
    </p:spTree>
    <p:extLst>
      <p:ext uri="{BB962C8B-B14F-4D97-AF65-F5344CB8AC3E}">
        <p14:creationId xmlns:p14="http://schemas.microsoft.com/office/powerpoint/2010/main" val="73366774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Matthew 5:13-16</a:t>
            </a:r>
            <a:endParaRPr lang="en-US" sz="5400" dirty="0"/>
          </a:p>
        </p:txBody>
      </p:sp>
      <p:sp>
        <p:nvSpPr>
          <p:cNvPr id="3" name="Content Placeholder 2"/>
          <p:cNvSpPr>
            <a:spLocks noGrp="1"/>
          </p:cNvSpPr>
          <p:nvPr>
            <p:ph sz="quarter" idx="1"/>
          </p:nvPr>
        </p:nvSpPr>
        <p:spPr/>
        <p:txBody>
          <a:bodyPr>
            <a:normAutofit lnSpcReduction="10000"/>
          </a:bodyPr>
          <a:lstStyle/>
          <a:p>
            <a:r>
              <a:rPr lang="en-US" b="1" dirty="0"/>
              <a:t>Matthew 5:13-16 (KJV) </a:t>
            </a:r>
            <a:r>
              <a:rPr lang="en-US" baseline="30000" dirty="0"/>
              <a:t>13 </a:t>
            </a:r>
            <a:r>
              <a:rPr lang="en-US" dirty="0"/>
              <a:t>Ye are the salt of the earth: but if the salt have lost his </a:t>
            </a:r>
            <a:r>
              <a:rPr lang="en-US" dirty="0" err="1"/>
              <a:t>savour</a:t>
            </a:r>
            <a:r>
              <a:rPr lang="en-US" dirty="0"/>
              <a:t>, wherewith shall it be salted? it is thenceforth good for nothing, but to be cast out, and to be trodden under foot of men. </a:t>
            </a:r>
            <a:r>
              <a:rPr lang="en-US" baseline="30000" dirty="0"/>
              <a:t>14 </a:t>
            </a:r>
            <a:r>
              <a:rPr lang="en-US" b="1" i="1" u="sng" dirty="0">
                <a:solidFill>
                  <a:srgbClr val="FF0000"/>
                </a:solidFill>
              </a:rPr>
              <a:t>Ye are the light of the world</a:t>
            </a:r>
            <a:r>
              <a:rPr lang="en-US" dirty="0"/>
              <a:t>. A city that is set on an hill cannot be hid. </a:t>
            </a:r>
            <a:r>
              <a:rPr lang="en-US" baseline="30000" dirty="0"/>
              <a:t>15 </a:t>
            </a:r>
            <a:r>
              <a:rPr lang="en-US" dirty="0"/>
              <a:t>Neither do men light a candle, and put it under a bushel, but on a candlestick; and it </a:t>
            </a:r>
            <a:r>
              <a:rPr lang="en-US" dirty="0" err="1"/>
              <a:t>giveth</a:t>
            </a:r>
            <a:r>
              <a:rPr lang="en-US" dirty="0"/>
              <a:t> light unto all that are in the house. </a:t>
            </a:r>
            <a:r>
              <a:rPr lang="en-US" baseline="30000" dirty="0"/>
              <a:t>16 </a:t>
            </a:r>
            <a:r>
              <a:rPr lang="en-US" b="1" i="1" u="sng" dirty="0">
                <a:solidFill>
                  <a:srgbClr val="FF0000"/>
                </a:solidFill>
              </a:rPr>
              <a:t>Let your light so shine before men</a:t>
            </a:r>
            <a:r>
              <a:rPr lang="en-US" dirty="0"/>
              <a:t>, that they may see your good works, and glorify your Father which is in heaven. </a:t>
            </a:r>
          </a:p>
          <a:p>
            <a:endParaRPr lang="en-US" dirty="0"/>
          </a:p>
        </p:txBody>
      </p:sp>
    </p:spTree>
    <p:extLst>
      <p:ext uri="{BB962C8B-B14F-4D97-AF65-F5344CB8AC3E}">
        <p14:creationId xmlns:p14="http://schemas.microsoft.com/office/powerpoint/2010/main" val="28967302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An Admonition to Heed</a:t>
            </a:r>
            <a:endParaRPr lang="en-US" sz="5400" dirty="0"/>
          </a:p>
        </p:txBody>
      </p:sp>
      <p:sp>
        <p:nvSpPr>
          <p:cNvPr id="3" name="Content Placeholder 2"/>
          <p:cNvSpPr>
            <a:spLocks noGrp="1"/>
          </p:cNvSpPr>
          <p:nvPr>
            <p:ph sz="quarter" idx="1"/>
          </p:nvPr>
        </p:nvSpPr>
        <p:spPr/>
        <p:txBody>
          <a:bodyPr/>
          <a:lstStyle/>
          <a:p>
            <a:r>
              <a:rPr lang="en-US" sz="3200" b="1" dirty="0"/>
              <a:t>Revelation 2:6-7 (KJV) </a:t>
            </a:r>
            <a:endParaRPr lang="en-US" sz="3200" b="1" dirty="0" smtClean="0"/>
          </a:p>
          <a:p>
            <a:pPr marL="0" indent="0">
              <a:buNone/>
            </a:pPr>
            <a:endParaRPr lang="en-US" sz="3200" b="1" baseline="30000" dirty="0" smtClean="0"/>
          </a:p>
          <a:p>
            <a:pPr marL="0" indent="0">
              <a:buNone/>
            </a:pPr>
            <a:r>
              <a:rPr lang="en-US" sz="3200" baseline="30000" dirty="0" smtClean="0"/>
              <a:t>6 </a:t>
            </a:r>
            <a:r>
              <a:rPr lang="en-US" sz="3200" dirty="0"/>
              <a:t>But this thou hast, that thou </a:t>
            </a:r>
            <a:r>
              <a:rPr lang="en-US" sz="3200" dirty="0" err="1"/>
              <a:t>hatest</a:t>
            </a:r>
            <a:r>
              <a:rPr lang="en-US" sz="3200" dirty="0"/>
              <a:t> the deeds of the </a:t>
            </a:r>
            <a:r>
              <a:rPr lang="en-US" sz="3200" dirty="0" err="1"/>
              <a:t>Nicolaitans</a:t>
            </a:r>
            <a:r>
              <a:rPr lang="en-US" sz="3200" dirty="0"/>
              <a:t>, which I also hate. </a:t>
            </a:r>
            <a:r>
              <a:rPr lang="en-US" sz="3200" baseline="30000" dirty="0">
                <a:solidFill>
                  <a:srgbClr val="FF0000"/>
                </a:solidFill>
              </a:rPr>
              <a:t>7 </a:t>
            </a:r>
            <a:r>
              <a:rPr lang="en-US" sz="3200" b="1" i="1" u="sng" dirty="0">
                <a:solidFill>
                  <a:srgbClr val="FF0000"/>
                </a:solidFill>
              </a:rPr>
              <a:t>He that hath an ear, let him hear what the Spirit </a:t>
            </a:r>
            <a:r>
              <a:rPr lang="en-US" sz="3200" b="1" i="1" u="sng" dirty="0" err="1">
                <a:solidFill>
                  <a:srgbClr val="FF0000"/>
                </a:solidFill>
              </a:rPr>
              <a:t>saith</a:t>
            </a:r>
            <a:r>
              <a:rPr lang="en-US" sz="3200" b="1" i="1" u="sng" dirty="0">
                <a:solidFill>
                  <a:srgbClr val="FF0000"/>
                </a:solidFill>
              </a:rPr>
              <a:t> unto the churches</a:t>
            </a:r>
            <a:r>
              <a:rPr lang="en-US" sz="3200" b="1" i="1" dirty="0">
                <a:solidFill>
                  <a:srgbClr val="FF0000"/>
                </a:solidFill>
              </a:rPr>
              <a:t>;</a:t>
            </a:r>
            <a:r>
              <a:rPr lang="en-US" sz="3200" dirty="0">
                <a:solidFill>
                  <a:srgbClr val="FF0000"/>
                </a:solidFill>
              </a:rPr>
              <a:t> </a:t>
            </a:r>
            <a:r>
              <a:rPr lang="en-US" sz="3200" dirty="0"/>
              <a:t>To him that </a:t>
            </a:r>
            <a:r>
              <a:rPr lang="en-US" sz="3200" dirty="0" err="1"/>
              <a:t>overcometh</a:t>
            </a:r>
            <a:r>
              <a:rPr lang="en-US" sz="3200" dirty="0"/>
              <a:t> will I give to eat of the tree of life, which is in the midst of the paradise of God. </a:t>
            </a:r>
          </a:p>
          <a:p>
            <a:endParaRPr lang="en-US" dirty="0"/>
          </a:p>
        </p:txBody>
      </p:sp>
    </p:spTree>
    <p:extLst>
      <p:ext uri="{BB962C8B-B14F-4D97-AF65-F5344CB8AC3E}">
        <p14:creationId xmlns:p14="http://schemas.microsoft.com/office/powerpoint/2010/main" val="2070663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A Promised Blessing</a:t>
            </a:r>
            <a:endParaRPr lang="en-US" sz="5400" dirty="0"/>
          </a:p>
        </p:txBody>
      </p:sp>
      <p:sp>
        <p:nvSpPr>
          <p:cNvPr id="3" name="Content Placeholder 2"/>
          <p:cNvSpPr>
            <a:spLocks noGrp="1"/>
          </p:cNvSpPr>
          <p:nvPr>
            <p:ph sz="quarter" idx="1"/>
          </p:nvPr>
        </p:nvSpPr>
        <p:spPr/>
        <p:txBody>
          <a:bodyPr/>
          <a:lstStyle/>
          <a:p>
            <a:r>
              <a:rPr lang="en-US" sz="3200" b="1" dirty="0"/>
              <a:t>Revelation 2:7 (KJV) </a:t>
            </a:r>
            <a:endParaRPr lang="en-US" sz="3200" b="1" dirty="0" smtClean="0"/>
          </a:p>
          <a:p>
            <a:endParaRPr lang="en-US" sz="3200" b="1" baseline="30000" dirty="0"/>
          </a:p>
          <a:p>
            <a:pPr marL="0" indent="0">
              <a:buNone/>
            </a:pPr>
            <a:r>
              <a:rPr lang="en-US" sz="3200" baseline="30000" dirty="0" smtClean="0"/>
              <a:t>7 </a:t>
            </a:r>
            <a:r>
              <a:rPr lang="en-US" sz="3200" dirty="0"/>
              <a:t>He that hath an ear, let him hear what the Spirit </a:t>
            </a:r>
            <a:r>
              <a:rPr lang="en-US" sz="3200" dirty="0" err="1"/>
              <a:t>saith</a:t>
            </a:r>
            <a:r>
              <a:rPr lang="en-US" sz="3200" dirty="0"/>
              <a:t> unto the churches; </a:t>
            </a:r>
            <a:r>
              <a:rPr lang="en-US" sz="3200" b="1" i="1" u="sng" dirty="0">
                <a:solidFill>
                  <a:srgbClr val="FF0000"/>
                </a:solidFill>
              </a:rPr>
              <a:t>To him that </a:t>
            </a:r>
            <a:r>
              <a:rPr lang="en-US" sz="3200" b="1" i="1" u="sng" dirty="0" err="1">
                <a:solidFill>
                  <a:srgbClr val="FF0000"/>
                </a:solidFill>
              </a:rPr>
              <a:t>overcometh</a:t>
            </a:r>
            <a:r>
              <a:rPr lang="en-US" sz="3200" b="1" i="1" u="sng" dirty="0">
                <a:solidFill>
                  <a:srgbClr val="FF0000"/>
                </a:solidFill>
              </a:rPr>
              <a:t> will I give to eat of the tree of life, which is in the midst of the paradise of God</a:t>
            </a:r>
            <a:r>
              <a:rPr lang="en-US" sz="3200" b="1" dirty="0">
                <a:solidFill>
                  <a:srgbClr val="FF0000"/>
                </a:solidFill>
              </a:rPr>
              <a:t>.</a:t>
            </a:r>
            <a:r>
              <a:rPr lang="en-US" sz="3200" b="1" dirty="0"/>
              <a:t> </a:t>
            </a:r>
          </a:p>
          <a:p>
            <a:pPr marL="0" indent="0">
              <a:buNone/>
            </a:pPr>
            <a:endParaRPr lang="en-US" dirty="0"/>
          </a:p>
        </p:txBody>
      </p:sp>
    </p:spTree>
    <p:extLst>
      <p:ext uri="{BB962C8B-B14F-4D97-AF65-F5344CB8AC3E}">
        <p14:creationId xmlns:p14="http://schemas.microsoft.com/office/powerpoint/2010/main" val="196682405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800" dirty="0" smtClean="0"/>
              <a:t>Who is He that Overcomes?</a:t>
            </a:r>
            <a:endParaRPr lang="en-US" sz="4800" dirty="0"/>
          </a:p>
        </p:txBody>
      </p:sp>
      <p:sp>
        <p:nvSpPr>
          <p:cNvPr id="3" name="Content Placeholder 2"/>
          <p:cNvSpPr>
            <a:spLocks noGrp="1"/>
          </p:cNvSpPr>
          <p:nvPr>
            <p:ph sz="quarter" idx="1"/>
          </p:nvPr>
        </p:nvSpPr>
        <p:spPr/>
        <p:txBody>
          <a:bodyPr/>
          <a:lstStyle/>
          <a:p>
            <a:r>
              <a:rPr lang="en-US" sz="3200" b="1" dirty="0"/>
              <a:t>1 John 5:3-5 (KJV) </a:t>
            </a:r>
            <a:r>
              <a:rPr lang="en-US" sz="3200" baseline="30000" dirty="0"/>
              <a:t>3 </a:t>
            </a:r>
            <a:r>
              <a:rPr lang="en-US" sz="3200" dirty="0"/>
              <a:t>For this is the love of God, that we keep his commandments: and his commandments are not grievous. </a:t>
            </a:r>
            <a:r>
              <a:rPr lang="en-US" sz="3200" baseline="30000" dirty="0"/>
              <a:t>4 </a:t>
            </a:r>
            <a:r>
              <a:rPr lang="en-US" sz="3200" dirty="0"/>
              <a:t>For whatsoever is born of God </a:t>
            </a:r>
            <a:r>
              <a:rPr lang="en-US" sz="3200" dirty="0" err="1"/>
              <a:t>overcometh</a:t>
            </a:r>
            <a:r>
              <a:rPr lang="en-US" sz="3200" dirty="0"/>
              <a:t> the world: and this is the victory that </a:t>
            </a:r>
            <a:r>
              <a:rPr lang="en-US" sz="3200" dirty="0" err="1"/>
              <a:t>overcometh</a:t>
            </a:r>
            <a:r>
              <a:rPr lang="en-US" sz="3200" dirty="0"/>
              <a:t> the world, </a:t>
            </a:r>
            <a:r>
              <a:rPr lang="en-US" sz="3200" i="1" dirty="0"/>
              <a:t>even</a:t>
            </a:r>
            <a:r>
              <a:rPr lang="en-US" sz="3200" dirty="0"/>
              <a:t> our faith. </a:t>
            </a:r>
            <a:r>
              <a:rPr lang="en-US" sz="3200" baseline="30000" dirty="0"/>
              <a:t>5 </a:t>
            </a:r>
            <a:r>
              <a:rPr lang="en-US" sz="3200" dirty="0"/>
              <a:t>Who is he that </a:t>
            </a:r>
            <a:r>
              <a:rPr lang="en-US" sz="3200" dirty="0" err="1"/>
              <a:t>overcometh</a:t>
            </a:r>
            <a:r>
              <a:rPr lang="en-US" sz="3200" dirty="0"/>
              <a:t> the world, but he that believeth that Jesus is the Son of God? </a:t>
            </a:r>
          </a:p>
          <a:p>
            <a:endParaRPr lang="en-US" dirty="0"/>
          </a:p>
        </p:txBody>
      </p:sp>
    </p:spTree>
    <p:extLst>
      <p:ext uri="{BB962C8B-B14F-4D97-AF65-F5344CB8AC3E}">
        <p14:creationId xmlns:p14="http://schemas.microsoft.com/office/powerpoint/2010/main" val="39579650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5400" dirty="0" smtClean="0"/>
              <a:t>Eternal Life!</a:t>
            </a:r>
            <a:endParaRPr lang="en-US" sz="5400" dirty="0"/>
          </a:p>
        </p:txBody>
      </p:sp>
      <p:sp>
        <p:nvSpPr>
          <p:cNvPr id="3" name="Content Placeholder 2"/>
          <p:cNvSpPr>
            <a:spLocks noGrp="1"/>
          </p:cNvSpPr>
          <p:nvPr>
            <p:ph sz="quarter" idx="1"/>
          </p:nvPr>
        </p:nvSpPr>
        <p:spPr/>
        <p:txBody>
          <a:bodyPr/>
          <a:lstStyle/>
          <a:p>
            <a:endParaRPr lang="en-US" sz="4000" b="1" dirty="0" smtClean="0"/>
          </a:p>
          <a:p>
            <a:pPr marL="0" indent="0">
              <a:buNone/>
            </a:pPr>
            <a:r>
              <a:rPr lang="en-US" sz="4000" b="1" dirty="0" smtClean="0"/>
              <a:t>1 </a:t>
            </a:r>
            <a:r>
              <a:rPr lang="en-US" sz="4000" b="1" dirty="0"/>
              <a:t>John 2:25 (KJV) </a:t>
            </a:r>
            <a:r>
              <a:rPr lang="en-US" sz="4000" baseline="30000" dirty="0"/>
              <a:t>25 </a:t>
            </a:r>
            <a:r>
              <a:rPr lang="en-US" sz="4000" dirty="0"/>
              <a:t>And this is the promise that he hath promised us, </a:t>
            </a:r>
            <a:r>
              <a:rPr lang="en-US" sz="4000" i="1" dirty="0"/>
              <a:t>even</a:t>
            </a:r>
            <a:r>
              <a:rPr lang="en-US" sz="4000" dirty="0"/>
              <a:t> eternal life. </a:t>
            </a:r>
          </a:p>
          <a:p>
            <a:endParaRPr lang="en-US" dirty="0"/>
          </a:p>
        </p:txBody>
      </p:sp>
    </p:spTree>
    <p:extLst>
      <p:ext uri="{BB962C8B-B14F-4D97-AF65-F5344CB8AC3E}">
        <p14:creationId xmlns:p14="http://schemas.microsoft.com/office/powerpoint/2010/main" val="233088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a:solidFill>
                  <a:srgbClr val="8CADAE">
                    <a:shade val="75000"/>
                  </a:srgbClr>
                </a:solidFill>
              </a:rPr>
              <a:t>Revelation 2:1-7</a:t>
            </a:r>
            <a:endParaRPr lang="en-US" sz="5400" dirty="0"/>
          </a:p>
        </p:txBody>
      </p:sp>
      <p:sp>
        <p:nvSpPr>
          <p:cNvPr id="3" name="Content Placeholder 2"/>
          <p:cNvSpPr>
            <a:spLocks noGrp="1"/>
          </p:cNvSpPr>
          <p:nvPr>
            <p:ph sz="quarter" idx="1"/>
          </p:nvPr>
        </p:nvSpPr>
        <p:spPr/>
        <p:txBody>
          <a:bodyPr>
            <a:normAutofit/>
          </a:bodyPr>
          <a:lstStyle/>
          <a:p>
            <a:r>
              <a:rPr lang="en-US" sz="4000" baseline="30000" dirty="0"/>
              <a:t>3 </a:t>
            </a:r>
            <a:r>
              <a:rPr lang="en-US" sz="4000" dirty="0"/>
              <a:t>And hast borne, and hast patience, and for my name's sake hast </a:t>
            </a:r>
            <a:r>
              <a:rPr lang="en-US" sz="4000" dirty="0" err="1"/>
              <a:t>laboured</a:t>
            </a:r>
            <a:r>
              <a:rPr lang="en-US" sz="4000" dirty="0"/>
              <a:t>, and hast not fainted.</a:t>
            </a:r>
            <a:endParaRPr lang="en-US" sz="4000" dirty="0"/>
          </a:p>
        </p:txBody>
      </p:sp>
    </p:spTree>
    <p:extLst>
      <p:ext uri="{BB962C8B-B14F-4D97-AF65-F5344CB8AC3E}">
        <p14:creationId xmlns:p14="http://schemas.microsoft.com/office/powerpoint/2010/main" val="1911334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Revelation 2:1-7</a:t>
            </a:r>
            <a:endParaRPr lang="en-US" sz="5400" dirty="0"/>
          </a:p>
        </p:txBody>
      </p:sp>
      <p:sp>
        <p:nvSpPr>
          <p:cNvPr id="3" name="Content Placeholder 2"/>
          <p:cNvSpPr>
            <a:spLocks noGrp="1"/>
          </p:cNvSpPr>
          <p:nvPr>
            <p:ph sz="quarter" idx="1"/>
          </p:nvPr>
        </p:nvSpPr>
        <p:spPr/>
        <p:txBody>
          <a:bodyPr>
            <a:normAutofit/>
          </a:bodyPr>
          <a:lstStyle/>
          <a:p>
            <a:r>
              <a:rPr lang="en-US" sz="4000" baseline="30000" dirty="0"/>
              <a:t>4 </a:t>
            </a:r>
            <a:r>
              <a:rPr lang="en-US" sz="4000" dirty="0"/>
              <a:t>Nevertheless I have </a:t>
            </a:r>
            <a:r>
              <a:rPr lang="en-US" sz="4000" i="1" dirty="0"/>
              <a:t>somewhat</a:t>
            </a:r>
            <a:r>
              <a:rPr lang="en-US" sz="4000" dirty="0"/>
              <a:t> against thee, because thou hast left thy first love.</a:t>
            </a:r>
            <a:endParaRPr lang="en-US" sz="4000" dirty="0"/>
          </a:p>
        </p:txBody>
      </p:sp>
    </p:spTree>
    <p:extLst>
      <p:ext uri="{BB962C8B-B14F-4D97-AF65-F5344CB8AC3E}">
        <p14:creationId xmlns:p14="http://schemas.microsoft.com/office/powerpoint/2010/main" val="38772150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Revelation 2:1-7</a:t>
            </a:r>
            <a:endParaRPr lang="en-US" sz="5400" dirty="0"/>
          </a:p>
        </p:txBody>
      </p:sp>
      <p:sp>
        <p:nvSpPr>
          <p:cNvPr id="3" name="Content Placeholder 2"/>
          <p:cNvSpPr>
            <a:spLocks noGrp="1"/>
          </p:cNvSpPr>
          <p:nvPr>
            <p:ph sz="quarter" idx="1"/>
          </p:nvPr>
        </p:nvSpPr>
        <p:spPr/>
        <p:txBody>
          <a:bodyPr>
            <a:normAutofit/>
          </a:bodyPr>
          <a:lstStyle/>
          <a:p>
            <a:r>
              <a:rPr lang="en-US" sz="4000" baseline="30000" dirty="0"/>
              <a:t>5 </a:t>
            </a:r>
            <a:r>
              <a:rPr lang="en-US" sz="4000" dirty="0"/>
              <a:t>Remember therefore from whence thou art fallen, and repent, and do the first works; or else I will come unto thee quickly, and will remove thy candlestick out of his place, except thou repent.</a:t>
            </a:r>
            <a:endParaRPr lang="en-US" sz="4000" dirty="0"/>
          </a:p>
        </p:txBody>
      </p:sp>
    </p:spTree>
    <p:extLst>
      <p:ext uri="{BB962C8B-B14F-4D97-AF65-F5344CB8AC3E}">
        <p14:creationId xmlns:p14="http://schemas.microsoft.com/office/powerpoint/2010/main" val="21673960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Revelation 2:1-7</a:t>
            </a:r>
            <a:endParaRPr lang="en-US" sz="5400" dirty="0"/>
          </a:p>
        </p:txBody>
      </p:sp>
      <p:sp>
        <p:nvSpPr>
          <p:cNvPr id="3" name="Content Placeholder 2"/>
          <p:cNvSpPr>
            <a:spLocks noGrp="1"/>
          </p:cNvSpPr>
          <p:nvPr>
            <p:ph sz="quarter" idx="1"/>
          </p:nvPr>
        </p:nvSpPr>
        <p:spPr/>
        <p:txBody>
          <a:bodyPr>
            <a:normAutofit/>
          </a:bodyPr>
          <a:lstStyle/>
          <a:p>
            <a:r>
              <a:rPr lang="en-US" sz="4000" baseline="30000" dirty="0"/>
              <a:t>6 </a:t>
            </a:r>
            <a:r>
              <a:rPr lang="en-US" sz="4000" dirty="0"/>
              <a:t>But this thou hast, that thou </a:t>
            </a:r>
            <a:r>
              <a:rPr lang="en-US" sz="4000" dirty="0" err="1"/>
              <a:t>hatest</a:t>
            </a:r>
            <a:r>
              <a:rPr lang="en-US" sz="4000" dirty="0"/>
              <a:t> the deeds of the </a:t>
            </a:r>
            <a:r>
              <a:rPr lang="en-US" sz="4000" dirty="0" err="1"/>
              <a:t>Nicolaitans</a:t>
            </a:r>
            <a:r>
              <a:rPr lang="en-US" sz="4000" dirty="0"/>
              <a:t>, which I also hate. </a:t>
            </a:r>
            <a:endParaRPr lang="en-US" sz="4000" dirty="0"/>
          </a:p>
        </p:txBody>
      </p:sp>
    </p:spTree>
    <p:extLst>
      <p:ext uri="{BB962C8B-B14F-4D97-AF65-F5344CB8AC3E}">
        <p14:creationId xmlns:p14="http://schemas.microsoft.com/office/powerpoint/2010/main" val="9986123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Revelation 2:1-7</a:t>
            </a:r>
            <a:endParaRPr lang="en-US" sz="5400" dirty="0"/>
          </a:p>
        </p:txBody>
      </p:sp>
      <p:sp>
        <p:nvSpPr>
          <p:cNvPr id="3" name="Content Placeholder 2"/>
          <p:cNvSpPr>
            <a:spLocks noGrp="1"/>
          </p:cNvSpPr>
          <p:nvPr>
            <p:ph sz="quarter" idx="1"/>
          </p:nvPr>
        </p:nvSpPr>
        <p:spPr/>
        <p:txBody>
          <a:bodyPr>
            <a:normAutofit/>
          </a:bodyPr>
          <a:lstStyle/>
          <a:p>
            <a:r>
              <a:rPr lang="en-US" sz="4000" baseline="30000" dirty="0"/>
              <a:t>7 </a:t>
            </a:r>
            <a:r>
              <a:rPr lang="en-US" sz="4000" dirty="0"/>
              <a:t>He that hath an ear, let him hear what the Spirit </a:t>
            </a:r>
            <a:r>
              <a:rPr lang="en-US" sz="4000" dirty="0" err="1"/>
              <a:t>saith</a:t>
            </a:r>
            <a:r>
              <a:rPr lang="en-US" sz="4000" dirty="0"/>
              <a:t> unto the churches; To him that </a:t>
            </a:r>
            <a:r>
              <a:rPr lang="en-US" sz="4000" dirty="0" err="1"/>
              <a:t>overcometh</a:t>
            </a:r>
            <a:r>
              <a:rPr lang="en-US" sz="4000" dirty="0"/>
              <a:t> will I give to eat of the tree of life, which is in the midst of the paradise of God. </a:t>
            </a:r>
            <a:endParaRPr lang="en-US" sz="4000" dirty="0"/>
          </a:p>
        </p:txBody>
      </p:sp>
    </p:spTree>
    <p:extLst>
      <p:ext uri="{BB962C8B-B14F-4D97-AF65-F5344CB8AC3E}">
        <p14:creationId xmlns:p14="http://schemas.microsoft.com/office/powerpoint/2010/main" val="25608856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endParaRPr lang="en-US"/>
          </a:p>
        </p:txBody>
      </p:sp>
    </p:spTree>
    <p:extLst>
      <p:ext uri="{BB962C8B-B14F-4D97-AF65-F5344CB8AC3E}">
        <p14:creationId xmlns:p14="http://schemas.microsoft.com/office/powerpoint/2010/main" val="11983491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257</TotalTime>
  <Words>1592</Words>
  <Application>Microsoft Office PowerPoint</Application>
  <PresentationFormat>On-screen Show (4:3)</PresentationFormat>
  <Paragraphs>93</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Civic</vt:lpstr>
      <vt:lpstr>Letters to the Seven Churches The Church of Ephesus</vt:lpstr>
      <vt:lpstr>Revelation 2:1-7</vt:lpstr>
      <vt:lpstr>Revelation 2:1-7</vt:lpstr>
      <vt:lpstr>Revelation 2:1-7</vt:lpstr>
      <vt:lpstr>Revelation 2:1-7</vt:lpstr>
      <vt:lpstr>Revelation 2:1-7</vt:lpstr>
      <vt:lpstr>Revelation 2:1-7</vt:lpstr>
      <vt:lpstr>Revelation 2:1-7</vt:lpstr>
      <vt:lpstr>PowerPoint Presentation</vt:lpstr>
      <vt:lpstr>Seven Key Elements in the 7 Letters</vt:lpstr>
      <vt:lpstr>Seven Key Elements in the 7 Letters</vt:lpstr>
      <vt:lpstr>Salutation (to Recipients)</vt:lpstr>
      <vt:lpstr>PowerPoint Presentation</vt:lpstr>
      <vt:lpstr>PowerPoint Presentation</vt:lpstr>
      <vt:lpstr>PowerPoint Presentation</vt:lpstr>
      <vt:lpstr>Acts 19:8-10</vt:lpstr>
      <vt:lpstr>Christ’s Identification as Sender</vt:lpstr>
      <vt:lpstr>Christ: Central to the Church</vt:lpstr>
      <vt:lpstr>Christ: Central to the Church</vt:lpstr>
      <vt:lpstr>Commendation</vt:lpstr>
      <vt:lpstr>Acts 20:29-31</vt:lpstr>
      <vt:lpstr>1 Peter 1:13-16</vt:lpstr>
      <vt:lpstr>Condemnation</vt:lpstr>
      <vt:lpstr>Ephesians 3:16-19</vt:lpstr>
      <vt:lpstr>Jeremiah 2:1-2</vt:lpstr>
      <vt:lpstr>PowerPoint Presentation</vt:lpstr>
      <vt:lpstr>2 Corinthians 5:14-15</vt:lpstr>
      <vt:lpstr>A Promised or Threatened Coming</vt:lpstr>
      <vt:lpstr>Three Things to Note:</vt:lpstr>
      <vt:lpstr>PowerPoint Presentation</vt:lpstr>
      <vt:lpstr>Matthew 5:13-16</vt:lpstr>
      <vt:lpstr>An Admonition to Heed</vt:lpstr>
      <vt:lpstr>A Promised Blessing</vt:lpstr>
      <vt:lpstr>Who is He that Overcomes?</vt:lpstr>
      <vt:lpstr>Eternal Life!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Letters to the Seven Churches The Church of Ephesus</dc:title>
  <dc:creator>Carlos Flores</dc:creator>
  <cp:lastModifiedBy>Carlos Flores</cp:lastModifiedBy>
  <cp:revision>16</cp:revision>
  <dcterms:created xsi:type="dcterms:W3CDTF">2012-12-26T20:27:37Z</dcterms:created>
  <dcterms:modified xsi:type="dcterms:W3CDTF">2012-12-27T00:44:56Z</dcterms:modified>
</cp:coreProperties>
</file>