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9" r:id="rId22"/>
    <p:sldId id="278" r:id="rId23"/>
    <p:sldId id="280" r:id="rId24"/>
    <p:sldId id="281" r:id="rId25"/>
    <p:sldId id="282" r:id="rId26"/>
    <p:sldId id="283" r:id="rId27"/>
    <p:sldId id="284" r:id="rId28"/>
    <p:sldId id="285" r:id="rId29"/>
    <p:sldId id="286" r:id="rId30"/>
    <p:sldId id="287" r:id="rId31"/>
    <p:sldId id="288" r:id="rId32"/>
    <p:sldId id="290" r:id="rId33"/>
    <p:sldId id="289" r:id="rId34"/>
    <p:sldId id="291" r:id="rId35"/>
    <p:sldId id="292" r:id="rId36"/>
    <p:sldId id="293" r:id="rId37"/>
    <p:sldId id="294" r:id="rId38"/>
    <p:sldId id="295" r:id="rId39"/>
    <p:sldId id="296" r:id="rId40"/>
    <p:sldId id="297" r:id="rId41"/>
    <p:sldId id="298" r:id="rId42"/>
    <p:sldId id="299" r:id="rId43"/>
    <p:sldId id="300" r:id="rId44"/>
    <p:sldId id="301"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4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808A5E0-5553-46F7-99DB-07E701D399B7}" type="datetimeFigureOut">
              <a:rPr lang="en-US" smtClean="0"/>
              <a:t>12/12/2012</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19419CD8-BF8C-44A3-999F-71F2EAD04909}"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08A5E0-5553-46F7-99DB-07E701D399B7}" type="datetimeFigureOut">
              <a:rPr lang="en-US" smtClean="0"/>
              <a:t>12/12/2012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19CD8-BF8C-44A3-999F-71F2EAD049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08A5E0-5553-46F7-99DB-07E701D399B7}" type="datetimeFigureOut">
              <a:rPr lang="en-US" smtClean="0"/>
              <a:t>12/12/2012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19CD8-BF8C-44A3-999F-71F2EAD049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08A5E0-5553-46F7-99DB-07E701D399B7}" type="datetimeFigureOut">
              <a:rPr lang="en-US" smtClean="0"/>
              <a:t>12/12/2012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19CD8-BF8C-44A3-999F-71F2EAD0490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808A5E0-5553-46F7-99DB-07E701D399B7}" type="datetimeFigureOut">
              <a:rPr lang="en-US" smtClean="0"/>
              <a:t>12/12/2012</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19CD8-BF8C-44A3-999F-71F2EAD04909}"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808A5E0-5553-46F7-99DB-07E701D399B7}" type="datetimeFigureOut">
              <a:rPr lang="en-US" smtClean="0"/>
              <a:t>12/12/2012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419CD8-BF8C-44A3-999F-71F2EAD0490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08A5E0-5553-46F7-99DB-07E701D399B7}" type="datetimeFigureOut">
              <a:rPr lang="en-US" smtClean="0"/>
              <a:t>12/12/2012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419CD8-BF8C-44A3-999F-71F2EAD0490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08A5E0-5553-46F7-99DB-07E701D399B7}" type="datetimeFigureOut">
              <a:rPr lang="en-US" smtClean="0"/>
              <a:t>12/12/2012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419CD8-BF8C-44A3-999F-71F2EAD049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808A5E0-5553-46F7-99DB-07E701D399B7}" type="datetimeFigureOut">
              <a:rPr lang="en-US" smtClean="0"/>
              <a:t>12/12/2012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419CD8-BF8C-44A3-999F-71F2EAD049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808A5E0-5553-46F7-99DB-07E701D399B7}" type="datetimeFigureOut">
              <a:rPr lang="en-US" smtClean="0"/>
              <a:t>12/12/2012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419CD8-BF8C-44A3-999F-71F2EAD04909}"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D808A5E0-5553-46F7-99DB-07E701D399B7}" type="datetimeFigureOut">
              <a:rPr lang="en-US" smtClean="0"/>
              <a:t>12/12/2012</a:t>
            </a:fld>
            <a:endParaRPr lang="en-US"/>
          </a:p>
        </p:txBody>
      </p:sp>
      <p:sp>
        <p:nvSpPr>
          <p:cNvPr id="7" name="Slide Number Placeholder 6"/>
          <p:cNvSpPr>
            <a:spLocks noGrp="1"/>
          </p:cNvSpPr>
          <p:nvPr>
            <p:ph type="sldNum" sz="quarter" idx="12"/>
          </p:nvPr>
        </p:nvSpPr>
        <p:spPr/>
        <p:txBody>
          <a:bodyPr/>
          <a:lstStyle/>
          <a:p>
            <a:fld id="{19419CD8-BF8C-44A3-999F-71F2EAD04909}"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D808A5E0-5553-46F7-99DB-07E701D399B7}" type="datetimeFigureOut">
              <a:rPr lang="en-US" smtClean="0"/>
              <a:t>12/12/2012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9419CD8-BF8C-44A3-999F-71F2EAD04909}"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 y="0"/>
            <a:ext cx="9174480" cy="6880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4248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solidFill>
                  <a:srgbClr val="93A299">
                    <a:lumMod val="75000"/>
                  </a:srgbClr>
                </a:solidFill>
              </a:rPr>
              <a:t>Matthew 16:15-18 (KJV)</a:t>
            </a:r>
            <a:endParaRPr lang="en-US" dirty="0"/>
          </a:p>
        </p:txBody>
      </p:sp>
      <p:sp>
        <p:nvSpPr>
          <p:cNvPr id="3" name="Content Placeholder 2"/>
          <p:cNvSpPr>
            <a:spLocks noGrp="1"/>
          </p:cNvSpPr>
          <p:nvPr>
            <p:ph idx="1"/>
          </p:nvPr>
        </p:nvSpPr>
        <p:spPr/>
        <p:txBody>
          <a:bodyPr>
            <a:noAutofit/>
          </a:bodyPr>
          <a:lstStyle/>
          <a:p>
            <a:r>
              <a:rPr lang="en-US" sz="3500" dirty="0"/>
              <a:t>17 And Jesus answered and said unto him, Blessed art thou, Simon </a:t>
            </a:r>
            <a:r>
              <a:rPr lang="en-US" sz="3500" dirty="0" err="1"/>
              <a:t>Barjona</a:t>
            </a:r>
            <a:r>
              <a:rPr lang="en-US" sz="3500" dirty="0"/>
              <a:t>: for flesh and blood hath not revealed it unto thee, but my Father which is in heaven. 18 And I say also unto thee, That thou art Peter, </a:t>
            </a:r>
            <a:r>
              <a:rPr lang="en-US" sz="3500" b="1" u="sng" dirty="0"/>
              <a:t>and upon this rock I will build my church; and the gates of hell shall not prevail against it</a:t>
            </a:r>
            <a:r>
              <a:rPr lang="en-US" sz="3500" dirty="0"/>
              <a:t>. </a:t>
            </a:r>
          </a:p>
        </p:txBody>
      </p:sp>
    </p:spTree>
    <p:extLst>
      <p:ext uri="{BB962C8B-B14F-4D97-AF65-F5344CB8AC3E}">
        <p14:creationId xmlns:p14="http://schemas.microsoft.com/office/powerpoint/2010/main" val="2767006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2 Corinthians 5:8 </a:t>
            </a:r>
          </a:p>
        </p:txBody>
      </p:sp>
      <p:sp>
        <p:nvSpPr>
          <p:cNvPr id="3" name="Content Placeholder 2"/>
          <p:cNvSpPr>
            <a:spLocks noGrp="1"/>
          </p:cNvSpPr>
          <p:nvPr>
            <p:ph idx="1"/>
          </p:nvPr>
        </p:nvSpPr>
        <p:spPr/>
        <p:txBody>
          <a:bodyPr>
            <a:normAutofit/>
          </a:bodyPr>
          <a:lstStyle/>
          <a:p>
            <a:r>
              <a:rPr lang="en-US" sz="4000" dirty="0"/>
              <a:t>8 We are confident, I say, and willing rather to be absent from the body, and to be present with the Lord. </a:t>
            </a:r>
          </a:p>
        </p:txBody>
      </p:sp>
    </p:spTree>
    <p:extLst>
      <p:ext uri="{BB962C8B-B14F-4D97-AF65-F5344CB8AC3E}">
        <p14:creationId xmlns:p14="http://schemas.microsoft.com/office/powerpoint/2010/main" val="35098092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1 Corinthians 12:13 </a:t>
            </a:r>
          </a:p>
        </p:txBody>
      </p:sp>
      <p:sp>
        <p:nvSpPr>
          <p:cNvPr id="3" name="Content Placeholder 2"/>
          <p:cNvSpPr>
            <a:spLocks noGrp="1"/>
          </p:cNvSpPr>
          <p:nvPr>
            <p:ph idx="1"/>
          </p:nvPr>
        </p:nvSpPr>
        <p:spPr/>
        <p:txBody>
          <a:bodyPr>
            <a:normAutofit/>
          </a:bodyPr>
          <a:lstStyle/>
          <a:p>
            <a:r>
              <a:rPr lang="en-US" sz="4000" dirty="0"/>
              <a:t>13 For by one Spirit are we all baptized into one body, whether we be Jews or Gentiles, whether we be bond or free; and have been all made to drink into one Spirit. </a:t>
            </a:r>
          </a:p>
        </p:txBody>
      </p:sp>
    </p:spTree>
    <p:extLst>
      <p:ext uri="{BB962C8B-B14F-4D97-AF65-F5344CB8AC3E}">
        <p14:creationId xmlns:p14="http://schemas.microsoft.com/office/powerpoint/2010/main" val="37359532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Ephesians 5:23 </a:t>
            </a:r>
          </a:p>
        </p:txBody>
      </p:sp>
      <p:sp>
        <p:nvSpPr>
          <p:cNvPr id="3" name="Content Placeholder 2"/>
          <p:cNvSpPr>
            <a:spLocks noGrp="1"/>
          </p:cNvSpPr>
          <p:nvPr>
            <p:ph idx="1"/>
          </p:nvPr>
        </p:nvSpPr>
        <p:spPr/>
        <p:txBody>
          <a:bodyPr>
            <a:normAutofit/>
          </a:bodyPr>
          <a:lstStyle/>
          <a:p>
            <a:r>
              <a:rPr lang="en-US" sz="4000" dirty="0"/>
              <a:t>23 For the husband is the head of the wife, </a:t>
            </a:r>
            <a:r>
              <a:rPr lang="en-US" sz="4000" b="1" u="sng" dirty="0"/>
              <a:t>even as Christ is the head of the church</a:t>
            </a:r>
            <a:r>
              <a:rPr lang="en-US" sz="4000" dirty="0"/>
              <a:t>: and he is the </a:t>
            </a:r>
            <a:r>
              <a:rPr lang="en-US" sz="4000" dirty="0" err="1"/>
              <a:t>saviour</a:t>
            </a:r>
            <a:r>
              <a:rPr lang="en-US" sz="4000" dirty="0"/>
              <a:t> of the body. </a:t>
            </a:r>
          </a:p>
        </p:txBody>
      </p:sp>
    </p:spTree>
    <p:extLst>
      <p:ext uri="{BB962C8B-B14F-4D97-AF65-F5344CB8AC3E}">
        <p14:creationId xmlns:p14="http://schemas.microsoft.com/office/powerpoint/2010/main" val="157118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Ephesians 5:25-27 </a:t>
            </a:r>
          </a:p>
        </p:txBody>
      </p:sp>
      <p:sp>
        <p:nvSpPr>
          <p:cNvPr id="3" name="Content Placeholder 2"/>
          <p:cNvSpPr>
            <a:spLocks noGrp="1"/>
          </p:cNvSpPr>
          <p:nvPr>
            <p:ph idx="1"/>
          </p:nvPr>
        </p:nvSpPr>
        <p:spPr/>
        <p:txBody>
          <a:bodyPr>
            <a:normAutofit/>
          </a:bodyPr>
          <a:lstStyle/>
          <a:p>
            <a:r>
              <a:rPr lang="en-US" sz="4000" dirty="0"/>
              <a:t>25 Husbands, love your wives, </a:t>
            </a:r>
            <a:r>
              <a:rPr lang="en-US" sz="4000" b="1" u="sng" dirty="0"/>
              <a:t>even as Christ also loved the church</a:t>
            </a:r>
            <a:r>
              <a:rPr lang="en-US" sz="4000" dirty="0"/>
              <a:t>, </a:t>
            </a:r>
            <a:r>
              <a:rPr lang="en-US" sz="4000" b="1" u="sng" dirty="0"/>
              <a:t>and gave himself for it</a:t>
            </a:r>
            <a:r>
              <a:rPr lang="en-US" sz="4000" dirty="0"/>
              <a:t>; 26 </a:t>
            </a:r>
            <a:r>
              <a:rPr lang="en-US" sz="4000" b="1" u="sng" dirty="0"/>
              <a:t>That he might sanctify and cleanse it with the washing of water by the word</a:t>
            </a:r>
            <a:r>
              <a:rPr lang="en-US" sz="4000" dirty="0"/>
              <a:t>,</a:t>
            </a:r>
          </a:p>
        </p:txBody>
      </p:sp>
    </p:spTree>
    <p:extLst>
      <p:ext uri="{BB962C8B-B14F-4D97-AF65-F5344CB8AC3E}">
        <p14:creationId xmlns:p14="http://schemas.microsoft.com/office/powerpoint/2010/main" val="2579497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rgbClr val="93A299">
                    <a:lumMod val="75000"/>
                  </a:srgbClr>
                </a:solidFill>
              </a:rPr>
              <a:t>Ephesians 5:25-27 </a:t>
            </a:r>
            <a:endParaRPr lang="en-US" dirty="0"/>
          </a:p>
        </p:txBody>
      </p:sp>
      <p:sp>
        <p:nvSpPr>
          <p:cNvPr id="3" name="Content Placeholder 2"/>
          <p:cNvSpPr>
            <a:spLocks noGrp="1"/>
          </p:cNvSpPr>
          <p:nvPr>
            <p:ph idx="1"/>
          </p:nvPr>
        </p:nvSpPr>
        <p:spPr/>
        <p:txBody>
          <a:bodyPr>
            <a:normAutofit/>
          </a:bodyPr>
          <a:lstStyle/>
          <a:p>
            <a:r>
              <a:rPr lang="en-US" sz="4000" dirty="0"/>
              <a:t>27 </a:t>
            </a:r>
            <a:r>
              <a:rPr lang="en-US" sz="4000" b="1" u="sng" dirty="0"/>
              <a:t>That he might present it to himself a glorious church</a:t>
            </a:r>
            <a:r>
              <a:rPr lang="en-US" sz="4000" dirty="0"/>
              <a:t>, </a:t>
            </a:r>
            <a:r>
              <a:rPr lang="en-US" sz="4000" b="1" u="sng" dirty="0"/>
              <a:t>not having spot, or wrinkle, or any such thing</a:t>
            </a:r>
            <a:r>
              <a:rPr lang="en-US" sz="4000" dirty="0"/>
              <a:t>; </a:t>
            </a:r>
            <a:r>
              <a:rPr lang="en-US" sz="4000" b="1" u="sng" dirty="0"/>
              <a:t>but that it should be holy and without blemish</a:t>
            </a:r>
            <a:r>
              <a:rPr lang="en-US" sz="4000" dirty="0"/>
              <a:t>. </a:t>
            </a:r>
          </a:p>
        </p:txBody>
      </p:sp>
    </p:spTree>
    <p:extLst>
      <p:ext uri="{BB962C8B-B14F-4D97-AF65-F5344CB8AC3E}">
        <p14:creationId xmlns:p14="http://schemas.microsoft.com/office/powerpoint/2010/main" val="21070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Hebrews 12:23 </a:t>
            </a:r>
          </a:p>
        </p:txBody>
      </p:sp>
      <p:sp>
        <p:nvSpPr>
          <p:cNvPr id="3" name="Content Placeholder 2"/>
          <p:cNvSpPr>
            <a:spLocks noGrp="1"/>
          </p:cNvSpPr>
          <p:nvPr>
            <p:ph idx="1"/>
          </p:nvPr>
        </p:nvSpPr>
        <p:spPr/>
        <p:txBody>
          <a:bodyPr>
            <a:normAutofit/>
          </a:bodyPr>
          <a:lstStyle/>
          <a:p>
            <a:r>
              <a:rPr lang="en-US" sz="4000" dirty="0"/>
              <a:t>23 To the general assembly and church of the firstborn, which are written in heaven, and to God the Judge of all, </a:t>
            </a:r>
            <a:r>
              <a:rPr lang="en-US" sz="4000" b="1" u="sng" dirty="0"/>
              <a:t>and to the spirits of just men made perfect</a:t>
            </a:r>
            <a:r>
              <a:rPr lang="en-US" sz="4000" dirty="0"/>
              <a:t>,</a:t>
            </a:r>
          </a:p>
        </p:txBody>
      </p:sp>
    </p:spTree>
    <p:extLst>
      <p:ext uri="{BB962C8B-B14F-4D97-AF65-F5344CB8AC3E}">
        <p14:creationId xmlns:p14="http://schemas.microsoft.com/office/powerpoint/2010/main" val="18658452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Revelation 1:19 </a:t>
            </a:r>
          </a:p>
        </p:txBody>
      </p:sp>
      <p:sp>
        <p:nvSpPr>
          <p:cNvPr id="3" name="Content Placeholder 2"/>
          <p:cNvSpPr>
            <a:spLocks noGrp="1"/>
          </p:cNvSpPr>
          <p:nvPr>
            <p:ph idx="1"/>
          </p:nvPr>
        </p:nvSpPr>
        <p:spPr/>
        <p:txBody>
          <a:bodyPr>
            <a:normAutofit/>
          </a:bodyPr>
          <a:lstStyle/>
          <a:p>
            <a:r>
              <a:rPr lang="en-US" sz="4800" dirty="0"/>
              <a:t>19 Write the things which thou hast seen, and the things which are, and the things which shall be hereafter; </a:t>
            </a:r>
          </a:p>
        </p:txBody>
      </p:sp>
    </p:spTree>
    <p:extLst>
      <p:ext uri="{BB962C8B-B14F-4D97-AF65-F5344CB8AC3E}">
        <p14:creationId xmlns:p14="http://schemas.microsoft.com/office/powerpoint/2010/main" val="3782079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Seven Churches</a:t>
            </a:r>
            <a:endParaRPr lang="en-US" dirty="0"/>
          </a:p>
        </p:txBody>
      </p:sp>
      <p:sp>
        <p:nvSpPr>
          <p:cNvPr id="3" name="Content Placeholder 2"/>
          <p:cNvSpPr>
            <a:spLocks noGrp="1"/>
          </p:cNvSpPr>
          <p:nvPr>
            <p:ph idx="1"/>
          </p:nvPr>
        </p:nvSpPr>
        <p:spPr/>
        <p:txBody>
          <a:bodyPr/>
          <a:lstStyle/>
          <a:p>
            <a:endParaRPr lang="en-US" dirty="0"/>
          </a:p>
          <a:p>
            <a:endParaRPr lang="en-US" sz="4400" dirty="0" smtClean="0"/>
          </a:p>
          <a:p>
            <a:r>
              <a:rPr lang="en-US" sz="4400" dirty="0" smtClean="0"/>
              <a:t>The </a:t>
            </a:r>
            <a:r>
              <a:rPr lang="en-US" sz="4400" dirty="0"/>
              <a:t>seven churches are representing </a:t>
            </a:r>
            <a:r>
              <a:rPr lang="en-US" sz="4400" b="1" dirty="0"/>
              <a:t>all</a:t>
            </a:r>
            <a:r>
              <a:rPr lang="en-US" sz="4400" dirty="0"/>
              <a:t> churches!</a:t>
            </a:r>
          </a:p>
        </p:txBody>
      </p:sp>
    </p:spTree>
    <p:extLst>
      <p:ext uri="{BB962C8B-B14F-4D97-AF65-F5344CB8AC3E}">
        <p14:creationId xmlns:p14="http://schemas.microsoft.com/office/powerpoint/2010/main" val="5033336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seven churches</a:t>
            </a:r>
            <a:endParaRPr lang="en-US" dirty="0"/>
          </a:p>
        </p:txBody>
      </p:sp>
      <p:sp>
        <p:nvSpPr>
          <p:cNvPr id="3" name="Content Placeholder 2"/>
          <p:cNvSpPr>
            <a:spLocks noGrp="1"/>
          </p:cNvSpPr>
          <p:nvPr>
            <p:ph idx="1"/>
          </p:nvPr>
        </p:nvSpPr>
        <p:spPr/>
        <p:txBody>
          <a:bodyPr>
            <a:normAutofit/>
          </a:bodyPr>
          <a:lstStyle/>
          <a:p>
            <a:endParaRPr lang="en-US" sz="4000" dirty="0"/>
          </a:p>
          <a:p>
            <a:r>
              <a:rPr lang="en-US" sz="4000" dirty="0" smtClean="0"/>
              <a:t>The </a:t>
            </a:r>
            <a:r>
              <a:rPr lang="en-US" sz="4000" b="1" dirty="0"/>
              <a:t>characteristics</a:t>
            </a:r>
            <a:r>
              <a:rPr lang="en-US" sz="4000" dirty="0"/>
              <a:t> of the churches clearly show that the churches are representative of all other churches. </a:t>
            </a:r>
          </a:p>
        </p:txBody>
      </p:sp>
    </p:spTree>
    <p:extLst>
      <p:ext uri="{BB962C8B-B14F-4D97-AF65-F5344CB8AC3E}">
        <p14:creationId xmlns:p14="http://schemas.microsoft.com/office/powerpoint/2010/main" val="3492911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US" sz="7200" dirty="0" smtClean="0">
                <a:solidFill>
                  <a:schemeClr val="accent1">
                    <a:lumMod val="75000"/>
                  </a:schemeClr>
                </a:solidFill>
              </a:rPr>
              <a:t>Revelation 2-3</a:t>
            </a:r>
            <a:endParaRPr lang="en-US" sz="7200" dirty="0" smtClean="0">
              <a:solidFill>
                <a:schemeClr val="accent1">
                  <a:lumMod val="75000"/>
                </a:schemeClr>
              </a:solidFill>
            </a:endParaRPr>
          </a:p>
        </p:txBody>
      </p:sp>
      <p:sp>
        <p:nvSpPr>
          <p:cNvPr id="3" name="Content Placeholder 2"/>
          <p:cNvSpPr>
            <a:spLocks noGrp="1"/>
          </p:cNvSpPr>
          <p:nvPr>
            <p:ph idx="1"/>
          </p:nvPr>
        </p:nvSpPr>
        <p:spPr/>
        <p:txBody>
          <a:bodyPr rtlCol="0">
            <a:normAutofit/>
          </a:bodyPr>
          <a:lstStyle/>
          <a:p>
            <a:pPr marL="0" indent="0" fontAlgn="auto">
              <a:spcAft>
                <a:spcPts val="0"/>
              </a:spcAft>
              <a:buNone/>
              <a:defRPr/>
            </a:pPr>
            <a:endParaRPr lang="en-US" dirty="0" smtClean="0">
              <a:solidFill>
                <a:schemeClr val="accent1">
                  <a:lumMod val="75000"/>
                </a:schemeClr>
              </a:solidFill>
            </a:endParaRPr>
          </a:p>
          <a:p>
            <a:pPr marL="0" indent="0" fontAlgn="auto">
              <a:spcAft>
                <a:spcPts val="0"/>
              </a:spcAft>
              <a:buNone/>
              <a:defRPr/>
            </a:pPr>
            <a:r>
              <a:rPr lang="en-US" sz="3400" b="1" dirty="0" smtClean="0">
                <a:solidFill>
                  <a:schemeClr val="accent1">
                    <a:lumMod val="75000"/>
                  </a:schemeClr>
                </a:solidFill>
              </a:rPr>
              <a:t>Jesus’ Letters to the Churches of Asia Minor</a:t>
            </a:r>
          </a:p>
          <a:p>
            <a:pPr marL="0" indent="0" fontAlgn="auto">
              <a:spcAft>
                <a:spcPts val="0"/>
              </a:spcAft>
              <a:buNone/>
              <a:defRPr/>
            </a:pPr>
            <a:r>
              <a:rPr lang="en-US" b="1" dirty="0" smtClean="0">
                <a:solidFill>
                  <a:schemeClr val="accent1">
                    <a:lumMod val="75000"/>
                  </a:schemeClr>
                </a:solidFill>
              </a:rPr>
              <a:t>Wednesday Evening, December 12, 2012</a:t>
            </a:r>
          </a:p>
          <a:p>
            <a:pPr marL="0" indent="0" fontAlgn="auto">
              <a:spcAft>
                <a:spcPts val="0"/>
              </a:spcAft>
              <a:buNone/>
              <a:defRPr/>
            </a:pPr>
            <a:r>
              <a:rPr lang="en-US" b="1" dirty="0" smtClean="0">
                <a:solidFill>
                  <a:schemeClr val="accent1">
                    <a:lumMod val="75000"/>
                  </a:schemeClr>
                </a:solidFill>
              </a:rPr>
              <a:t>Calvary Chapel of El Paso</a:t>
            </a:r>
          </a:p>
          <a:p>
            <a:pPr marL="0" indent="0" fontAlgn="auto">
              <a:spcAft>
                <a:spcPts val="0"/>
              </a:spcAft>
              <a:buNone/>
              <a:defRPr/>
            </a:pPr>
            <a:r>
              <a:rPr lang="en-US" b="1" dirty="0" smtClean="0">
                <a:solidFill>
                  <a:schemeClr val="accent1">
                    <a:lumMod val="75000"/>
                  </a:schemeClr>
                </a:solidFill>
              </a:rPr>
              <a:t>Pastor Charlie Flores</a:t>
            </a:r>
            <a:endParaRPr lang="en-US" b="1" dirty="0" smtClean="0">
              <a:solidFill>
                <a:schemeClr val="accent1">
                  <a:lumMod val="75000"/>
                </a:schemeClr>
              </a:solidFill>
            </a:endParaRPr>
          </a:p>
        </p:txBody>
      </p:sp>
    </p:spTree>
    <p:extLst>
      <p:ext uri="{BB962C8B-B14F-4D97-AF65-F5344CB8AC3E}">
        <p14:creationId xmlns:p14="http://schemas.microsoft.com/office/powerpoint/2010/main" val="40593218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messages to the seven churches</a:t>
            </a:r>
            <a:endParaRPr lang="en-US" dirty="0"/>
          </a:p>
        </p:txBody>
      </p:sp>
      <p:sp>
        <p:nvSpPr>
          <p:cNvPr id="3" name="Content Placeholder 2"/>
          <p:cNvSpPr>
            <a:spLocks noGrp="1"/>
          </p:cNvSpPr>
          <p:nvPr>
            <p:ph idx="1"/>
          </p:nvPr>
        </p:nvSpPr>
        <p:spPr/>
        <p:txBody>
          <a:bodyPr>
            <a:normAutofit/>
          </a:bodyPr>
          <a:lstStyle/>
          <a:p>
            <a:endParaRPr lang="en-US" sz="4000" dirty="0" smtClean="0"/>
          </a:p>
          <a:p>
            <a:r>
              <a:rPr lang="en-US" sz="4000" b="1" dirty="0" smtClean="0"/>
              <a:t>Personal Application</a:t>
            </a:r>
          </a:p>
          <a:p>
            <a:endParaRPr lang="en-US" sz="4000" b="1" dirty="0"/>
          </a:p>
          <a:p>
            <a:r>
              <a:rPr lang="en-US" sz="4000" b="1" dirty="0" smtClean="0"/>
              <a:t>Prophetic Perspective</a:t>
            </a:r>
            <a:endParaRPr lang="en-US" sz="4000" b="1" dirty="0"/>
          </a:p>
        </p:txBody>
      </p:sp>
    </p:spTree>
    <p:extLst>
      <p:ext uri="{BB962C8B-B14F-4D97-AF65-F5344CB8AC3E}">
        <p14:creationId xmlns:p14="http://schemas.microsoft.com/office/powerpoint/2010/main" val="7445906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31222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Five Reasons for persecution</a:t>
            </a:r>
            <a:endParaRPr lang="en-US" dirty="0"/>
          </a:p>
        </p:txBody>
      </p:sp>
      <p:sp>
        <p:nvSpPr>
          <p:cNvPr id="3" name="Content Placeholder 2"/>
          <p:cNvSpPr>
            <a:spLocks noGrp="1"/>
          </p:cNvSpPr>
          <p:nvPr>
            <p:ph idx="1"/>
          </p:nvPr>
        </p:nvSpPr>
        <p:spPr/>
        <p:txBody>
          <a:bodyPr/>
          <a:lstStyle/>
          <a:p>
            <a:endParaRPr lang="en-US" dirty="0" smtClean="0"/>
          </a:p>
          <a:p>
            <a:r>
              <a:rPr lang="en-US" sz="3200" b="1" dirty="0" smtClean="0"/>
              <a:t>They had a zeal for winning people to Christ!</a:t>
            </a:r>
          </a:p>
          <a:p>
            <a:endParaRPr lang="en-US" sz="3200" b="1" dirty="0"/>
          </a:p>
          <a:p>
            <a:r>
              <a:rPr lang="en-US" sz="3200" b="1" dirty="0" smtClean="0"/>
              <a:t>They </a:t>
            </a:r>
            <a:r>
              <a:rPr lang="en-US" sz="3200" b="1" dirty="0"/>
              <a:t>claimed obedience the King of kings and Lord of lords</a:t>
            </a:r>
            <a:r>
              <a:rPr lang="en-US" sz="3200" b="1" dirty="0" smtClean="0"/>
              <a:t>!</a:t>
            </a:r>
          </a:p>
          <a:p>
            <a:endParaRPr lang="en-US" sz="3200" b="1" dirty="0"/>
          </a:p>
          <a:p>
            <a:r>
              <a:rPr lang="en-US" sz="3200" b="1" dirty="0" smtClean="0"/>
              <a:t>They </a:t>
            </a:r>
            <a:r>
              <a:rPr lang="en-US" sz="3200" b="1" dirty="0"/>
              <a:t>refused to bow to pagan idols!</a:t>
            </a:r>
          </a:p>
        </p:txBody>
      </p:sp>
    </p:spTree>
    <p:extLst>
      <p:ext uri="{BB962C8B-B14F-4D97-AF65-F5344CB8AC3E}">
        <p14:creationId xmlns:p14="http://schemas.microsoft.com/office/powerpoint/2010/main" val="1068203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Five Reasons for persecution</a:t>
            </a:r>
          </a:p>
        </p:txBody>
      </p:sp>
      <p:sp>
        <p:nvSpPr>
          <p:cNvPr id="3" name="Content Placeholder 2"/>
          <p:cNvSpPr>
            <a:spLocks noGrp="1"/>
          </p:cNvSpPr>
          <p:nvPr>
            <p:ph idx="1"/>
          </p:nvPr>
        </p:nvSpPr>
        <p:spPr/>
        <p:txBody>
          <a:bodyPr>
            <a:normAutofit fontScale="92500"/>
          </a:bodyPr>
          <a:lstStyle/>
          <a:p>
            <a:endParaRPr lang="en-US" dirty="0" smtClean="0"/>
          </a:p>
          <a:p>
            <a:endParaRPr lang="en-US" dirty="0"/>
          </a:p>
          <a:p>
            <a:r>
              <a:rPr lang="en-US" sz="3600" b="1" dirty="0" smtClean="0"/>
              <a:t>They </a:t>
            </a:r>
            <a:r>
              <a:rPr lang="en-US" sz="3600" b="1" dirty="0"/>
              <a:t>were rumored to be cannibals for “eating the body and blood of Jesus” at communion</a:t>
            </a:r>
            <a:r>
              <a:rPr lang="en-US" sz="3600" b="1" dirty="0" smtClean="0"/>
              <a:t>!</a:t>
            </a:r>
          </a:p>
          <a:p>
            <a:endParaRPr lang="en-US" sz="3600" b="1" dirty="0"/>
          </a:p>
          <a:p>
            <a:r>
              <a:rPr lang="en-US" sz="3600" b="1" dirty="0" smtClean="0"/>
              <a:t>Simply</a:t>
            </a:r>
            <a:r>
              <a:rPr lang="en-US" sz="3600" b="1" dirty="0"/>
              <a:t>, they were looked down upon as the trash of the earth!</a:t>
            </a:r>
          </a:p>
        </p:txBody>
      </p:sp>
    </p:spTree>
    <p:extLst>
      <p:ext uri="{BB962C8B-B14F-4D97-AF65-F5344CB8AC3E}">
        <p14:creationId xmlns:p14="http://schemas.microsoft.com/office/powerpoint/2010/main" val="41585130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Matthew 10:22</a:t>
            </a:r>
          </a:p>
        </p:txBody>
      </p:sp>
      <p:sp>
        <p:nvSpPr>
          <p:cNvPr id="3" name="Content Placeholder 2"/>
          <p:cNvSpPr>
            <a:spLocks noGrp="1"/>
          </p:cNvSpPr>
          <p:nvPr>
            <p:ph idx="1"/>
          </p:nvPr>
        </p:nvSpPr>
        <p:spPr/>
        <p:txBody>
          <a:bodyPr>
            <a:normAutofit/>
          </a:bodyPr>
          <a:lstStyle/>
          <a:p>
            <a:r>
              <a:rPr lang="en-US" sz="4000" dirty="0"/>
              <a:t>22 And ye shall be hated of all men for my name's sake: but he that </a:t>
            </a:r>
            <a:r>
              <a:rPr lang="en-US" sz="4000" dirty="0" err="1"/>
              <a:t>endureth</a:t>
            </a:r>
            <a:r>
              <a:rPr lang="en-US" sz="4000" dirty="0"/>
              <a:t> to the end shall be saved.</a:t>
            </a:r>
          </a:p>
        </p:txBody>
      </p:sp>
    </p:spTree>
    <p:extLst>
      <p:ext uri="{BB962C8B-B14F-4D97-AF65-F5344CB8AC3E}">
        <p14:creationId xmlns:p14="http://schemas.microsoft.com/office/powerpoint/2010/main" val="2846687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Matthew 24:9 </a:t>
            </a:r>
          </a:p>
        </p:txBody>
      </p:sp>
      <p:sp>
        <p:nvSpPr>
          <p:cNvPr id="3" name="Content Placeholder 2"/>
          <p:cNvSpPr>
            <a:spLocks noGrp="1"/>
          </p:cNvSpPr>
          <p:nvPr>
            <p:ph idx="1"/>
          </p:nvPr>
        </p:nvSpPr>
        <p:spPr/>
        <p:txBody>
          <a:bodyPr>
            <a:normAutofit/>
          </a:bodyPr>
          <a:lstStyle/>
          <a:p>
            <a:r>
              <a:rPr lang="en-US" sz="4000" dirty="0"/>
              <a:t>9 Then shall they deliver you up to be afflicted, and shall kill you: and ye shall be hated of all nations for my name's sake. </a:t>
            </a:r>
          </a:p>
        </p:txBody>
      </p:sp>
    </p:spTree>
    <p:extLst>
      <p:ext uri="{BB962C8B-B14F-4D97-AF65-F5344CB8AC3E}">
        <p14:creationId xmlns:p14="http://schemas.microsoft.com/office/powerpoint/2010/main" val="37257456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John 15:18-21</a:t>
            </a:r>
          </a:p>
        </p:txBody>
      </p:sp>
      <p:sp>
        <p:nvSpPr>
          <p:cNvPr id="3" name="Content Placeholder 2"/>
          <p:cNvSpPr>
            <a:spLocks noGrp="1"/>
          </p:cNvSpPr>
          <p:nvPr>
            <p:ph idx="1"/>
          </p:nvPr>
        </p:nvSpPr>
        <p:spPr/>
        <p:txBody>
          <a:bodyPr>
            <a:noAutofit/>
          </a:bodyPr>
          <a:lstStyle/>
          <a:p>
            <a:r>
              <a:rPr lang="en-US" sz="3600" dirty="0"/>
              <a:t>18 If the world hate you, ye know that it hated me before it hated you. 19 If ye were of the world, the world would love his own: but because ye are not of the world, but I have chosen you out of the world, therefore the world </a:t>
            </a:r>
            <a:r>
              <a:rPr lang="en-US" sz="3600" dirty="0" err="1"/>
              <a:t>hateth</a:t>
            </a:r>
            <a:r>
              <a:rPr lang="en-US" sz="3600" dirty="0"/>
              <a:t> you. </a:t>
            </a:r>
          </a:p>
        </p:txBody>
      </p:sp>
    </p:spTree>
    <p:extLst>
      <p:ext uri="{BB962C8B-B14F-4D97-AF65-F5344CB8AC3E}">
        <p14:creationId xmlns:p14="http://schemas.microsoft.com/office/powerpoint/2010/main" val="28550812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John 15:18-21</a:t>
            </a:r>
          </a:p>
        </p:txBody>
      </p:sp>
      <p:sp>
        <p:nvSpPr>
          <p:cNvPr id="3" name="Content Placeholder 2"/>
          <p:cNvSpPr>
            <a:spLocks noGrp="1"/>
          </p:cNvSpPr>
          <p:nvPr>
            <p:ph idx="1"/>
          </p:nvPr>
        </p:nvSpPr>
        <p:spPr/>
        <p:txBody>
          <a:bodyPr>
            <a:normAutofit/>
          </a:bodyPr>
          <a:lstStyle/>
          <a:p>
            <a:r>
              <a:rPr lang="en-US" sz="3200" b="1" dirty="0"/>
              <a:t>20 Remember the word that I said unto you, The servant is not greater than his lord. If they have persecuted me, they will also persecute you; if they have kept my saying, they will keep yours also. 21 But all these things will they do unto you for my name's sake, because they know not him that sent me. </a:t>
            </a:r>
          </a:p>
        </p:txBody>
      </p:sp>
    </p:spTree>
    <p:extLst>
      <p:ext uri="{BB962C8B-B14F-4D97-AF65-F5344CB8AC3E}">
        <p14:creationId xmlns:p14="http://schemas.microsoft.com/office/powerpoint/2010/main" val="41884780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Acts 14:22</a:t>
            </a:r>
          </a:p>
        </p:txBody>
      </p:sp>
      <p:sp>
        <p:nvSpPr>
          <p:cNvPr id="3" name="Content Placeholder 2"/>
          <p:cNvSpPr>
            <a:spLocks noGrp="1"/>
          </p:cNvSpPr>
          <p:nvPr>
            <p:ph idx="1"/>
          </p:nvPr>
        </p:nvSpPr>
        <p:spPr/>
        <p:txBody>
          <a:bodyPr>
            <a:normAutofit/>
          </a:bodyPr>
          <a:lstStyle/>
          <a:p>
            <a:r>
              <a:rPr lang="en-US" sz="4000" dirty="0"/>
              <a:t>22 Confirming the souls of the disciples, and exhorting them to continue in the faith, </a:t>
            </a:r>
            <a:r>
              <a:rPr lang="en-US" sz="4000" b="1" u="sng" dirty="0"/>
              <a:t>and that we must through much tribulation enter into the kingdom of God</a:t>
            </a:r>
            <a:r>
              <a:rPr lang="en-US" sz="4000" dirty="0"/>
              <a:t>.</a:t>
            </a:r>
          </a:p>
        </p:txBody>
      </p:sp>
    </p:spTree>
    <p:extLst>
      <p:ext uri="{BB962C8B-B14F-4D97-AF65-F5344CB8AC3E}">
        <p14:creationId xmlns:p14="http://schemas.microsoft.com/office/powerpoint/2010/main" val="2756890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1 Peter 2:18-21 </a:t>
            </a:r>
          </a:p>
        </p:txBody>
      </p:sp>
      <p:sp>
        <p:nvSpPr>
          <p:cNvPr id="3" name="Content Placeholder 2"/>
          <p:cNvSpPr>
            <a:spLocks noGrp="1"/>
          </p:cNvSpPr>
          <p:nvPr>
            <p:ph idx="1"/>
          </p:nvPr>
        </p:nvSpPr>
        <p:spPr/>
        <p:txBody>
          <a:bodyPr>
            <a:normAutofit/>
          </a:bodyPr>
          <a:lstStyle/>
          <a:p>
            <a:r>
              <a:rPr lang="en-US" sz="3600" dirty="0"/>
              <a:t>18 Servants, be subject to your masters with all fear; not only to the good and gentle, but also to the </a:t>
            </a:r>
            <a:r>
              <a:rPr lang="en-US" sz="3600" dirty="0" err="1"/>
              <a:t>froward</a:t>
            </a:r>
            <a:r>
              <a:rPr lang="en-US" sz="3600" dirty="0"/>
              <a:t>. 19 For this is thankworthy, if a man for conscience toward God endure grief, suffering wrongfully.</a:t>
            </a:r>
          </a:p>
        </p:txBody>
      </p:sp>
    </p:spTree>
    <p:extLst>
      <p:ext uri="{BB962C8B-B14F-4D97-AF65-F5344CB8AC3E}">
        <p14:creationId xmlns:p14="http://schemas.microsoft.com/office/powerpoint/2010/main" val="3879434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Revelation 1:16-20</a:t>
            </a:r>
            <a:endParaRPr lang="en-US" sz="5400" dirty="0"/>
          </a:p>
        </p:txBody>
      </p:sp>
      <p:sp>
        <p:nvSpPr>
          <p:cNvPr id="3" name="Content Placeholder 2"/>
          <p:cNvSpPr>
            <a:spLocks noGrp="1"/>
          </p:cNvSpPr>
          <p:nvPr>
            <p:ph idx="1"/>
          </p:nvPr>
        </p:nvSpPr>
        <p:spPr/>
        <p:txBody>
          <a:bodyPr>
            <a:normAutofit/>
          </a:bodyPr>
          <a:lstStyle/>
          <a:p>
            <a:r>
              <a:rPr lang="en-US" sz="4000" dirty="0"/>
              <a:t>16 And he had in his right hand seven stars: and out of his mouth went a sharp </a:t>
            </a:r>
            <a:r>
              <a:rPr lang="en-US" sz="4000" dirty="0" err="1"/>
              <a:t>twoedged</a:t>
            </a:r>
            <a:r>
              <a:rPr lang="en-US" sz="4000" dirty="0"/>
              <a:t> sword: and his countenance was as the sun </a:t>
            </a:r>
            <a:r>
              <a:rPr lang="en-US" sz="4000" dirty="0" err="1"/>
              <a:t>shineth</a:t>
            </a:r>
            <a:r>
              <a:rPr lang="en-US" sz="4000" dirty="0"/>
              <a:t> in his strength. </a:t>
            </a:r>
          </a:p>
        </p:txBody>
      </p:sp>
    </p:spTree>
    <p:extLst>
      <p:ext uri="{BB962C8B-B14F-4D97-AF65-F5344CB8AC3E}">
        <p14:creationId xmlns:p14="http://schemas.microsoft.com/office/powerpoint/2010/main" val="33700970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1 Peter 2:18-21 </a:t>
            </a:r>
          </a:p>
        </p:txBody>
      </p:sp>
      <p:sp>
        <p:nvSpPr>
          <p:cNvPr id="3" name="Content Placeholder 2"/>
          <p:cNvSpPr>
            <a:spLocks noGrp="1"/>
          </p:cNvSpPr>
          <p:nvPr>
            <p:ph idx="1"/>
          </p:nvPr>
        </p:nvSpPr>
        <p:spPr/>
        <p:txBody>
          <a:bodyPr>
            <a:normAutofit/>
          </a:bodyPr>
          <a:lstStyle/>
          <a:p>
            <a:r>
              <a:rPr lang="en-US" sz="4000" dirty="0"/>
              <a:t>20 For what glory is it, if, when ye be buffeted for your faults, ye shall take it patiently? but if, when ye do well, and suffer for it, ye take it patiently, this is acceptable with God.</a:t>
            </a:r>
          </a:p>
        </p:txBody>
      </p:sp>
    </p:spTree>
    <p:extLst>
      <p:ext uri="{BB962C8B-B14F-4D97-AF65-F5344CB8AC3E}">
        <p14:creationId xmlns:p14="http://schemas.microsoft.com/office/powerpoint/2010/main" val="27704816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rgbClr val="93A299">
                    <a:lumMod val="75000"/>
                  </a:srgbClr>
                </a:solidFill>
              </a:rPr>
              <a:t>1 Peter 2:18-21 </a:t>
            </a:r>
            <a:endParaRPr lang="en-US" dirty="0"/>
          </a:p>
        </p:txBody>
      </p:sp>
      <p:sp>
        <p:nvSpPr>
          <p:cNvPr id="3" name="Content Placeholder 2"/>
          <p:cNvSpPr>
            <a:spLocks noGrp="1"/>
          </p:cNvSpPr>
          <p:nvPr>
            <p:ph idx="1"/>
          </p:nvPr>
        </p:nvSpPr>
        <p:spPr/>
        <p:txBody>
          <a:bodyPr>
            <a:normAutofit/>
          </a:bodyPr>
          <a:lstStyle/>
          <a:p>
            <a:r>
              <a:rPr lang="en-US" sz="4000" dirty="0"/>
              <a:t>21 For even hereunto were ye called: because Christ also suffered for us, leaving us an example, that ye should follow his steps: </a:t>
            </a:r>
          </a:p>
        </p:txBody>
      </p:sp>
    </p:spTree>
    <p:extLst>
      <p:ext uri="{BB962C8B-B14F-4D97-AF65-F5344CB8AC3E}">
        <p14:creationId xmlns:p14="http://schemas.microsoft.com/office/powerpoint/2010/main" val="20356653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prophetic perspective</a:t>
            </a:r>
            <a:endParaRPr lang="en-US" b="1" dirty="0"/>
          </a:p>
        </p:txBody>
      </p:sp>
    </p:spTree>
    <p:extLst>
      <p:ext uri="{BB962C8B-B14F-4D97-AF65-F5344CB8AC3E}">
        <p14:creationId xmlns:p14="http://schemas.microsoft.com/office/powerpoint/2010/main" val="24304198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prophetic perspective</a:t>
            </a:r>
            <a:endParaRPr lang="en-US" dirty="0"/>
          </a:p>
        </p:txBody>
      </p:sp>
      <p:sp>
        <p:nvSpPr>
          <p:cNvPr id="3" name="Content Placeholder 2"/>
          <p:cNvSpPr>
            <a:spLocks noGrp="1"/>
          </p:cNvSpPr>
          <p:nvPr>
            <p:ph idx="1"/>
          </p:nvPr>
        </p:nvSpPr>
        <p:spPr/>
        <p:txBody>
          <a:bodyPr>
            <a:normAutofit/>
          </a:bodyPr>
          <a:lstStyle/>
          <a:p>
            <a:r>
              <a:rPr lang="en-US" sz="2800" b="1" dirty="0" smtClean="0"/>
              <a:t>The </a:t>
            </a:r>
            <a:r>
              <a:rPr lang="en-US" sz="2800" b="1" dirty="0"/>
              <a:t>Seven Churches Represent ALL </a:t>
            </a:r>
            <a:r>
              <a:rPr lang="en-US" sz="2800" b="1" dirty="0" smtClean="0"/>
              <a:t>Churches</a:t>
            </a:r>
          </a:p>
          <a:p>
            <a:endParaRPr lang="en-US" sz="2800" b="1" dirty="0"/>
          </a:p>
          <a:p>
            <a:r>
              <a:rPr lang="en-US" sz="2800" b="1" dirty="0" smtClean="0"/>
              <a:t>The </a:t>
            </a:r>
            <a:r>
              <a:rPr lang="en-US" sz="2800" b="1" dirty="0"/>
              <a:t>Seven Churches Represent DIFFERENT </a:t>
            </a:r>
            <a:r>
              <a:rPr lang="en-US" sz="2800" b="1" dirty="0" smtClean="0"/>
              <a:t>Churches</a:t>
            </a:r>
          </a:p>
          <a:p>
            <a:endParaRPr lang="en-US" sz="2800" b="1" dirty="0"/>
          </a:p>
          <a:p>
            <a:r>
              <a:rPr lang="en-US" sz="2800" b="1" dirty="0" smtClean="0"/>
              <a:t>The </a:t>
            </a:r>
            <a:r>
              <a:rPr lang="en-US" sz="2800" b="1" dirty="0"/>
              <a:t>Seven Churches Represent Different CHURCH MEMBERS</a:t>
            </a:r>
          </a:p>
        </p:txBody>
      </p:sp>
    </p:spTree>
    <p:extLst>
      <p:ext uri="{BB962C8B-B14F-4D97-AF65-F5344CB8AC3E}">
        <p14:creationId xmlns:p14="http://schemas.microsoft.com/office/powerpoint/2010/main" val="365525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Prophetic implications</a:t>
            </a:r>
            <a:endParaRPr lang="en-US" dirty="0"/>
          </a:p>
        </p:txBody>
      </p:sp>
      <p:sp>
        <p:nvSpPr>
          <p:cNvPr id="3" name="Content Placeholder 2"/>
          <p:cNvSpPr>
            <a:spLocks noGrp="1"/>
          </p:cNvSpPr>
          <p:nvPr>
            <p:ph idx="1"/>
          </p:nvPr>
        </p:nvSpPr>
        <p:spPr/>
        <p:txBody>
          <a:bodyPr/>
          <a:lstStyle/>
          <a:p>
            <a:endParaRPr lang="en-US" sz="4000" b="1" dirty="0" smtClean="0"/>
          </a:p>
          <a:p>
            <a:r>
              <a:rPr lang="en-US" sz="4000" b="1" dirty="0" smtClean="0"/>
              <a:t>Revelation </a:t>
            </a:r>
            <a:r>
              <a:rPr lang="en-US" sz="4000" b="1" dirty="0"/>
              <a:t>2:25 (KJV) </a:t>
            </a:r>
            <a:r>
              <a:rPr lang="en-US" sz="4000" baseline="30000" dirty="0"/>
              <a:t>25 </a:t>
            </a:r>
            <a:r>
              <a:rPr lang="en-US" sz="4000" dirty="0"/>
              <a:t>But that which ye have </a:t>
            </a:r>
            <a:r>
              <a:rPr lang="en-US" sz="4000" i="1" dirty="0"/>
              <a:t>already</a:t>
            </a:r>
            <a:r>
              <a:rPr lang="en-US" sz="4000" dirty="0"/>
              <a:t> hold fast till I come. </a:t>
            </a:r>
          </a:p>
          <a:p>
            <a:endParaRPr lang="en-US" dirty="0"/>
          </a:p>
        </p:txBody>
      </p:sp>
    </p:spTree>
    <p:extLst>
      <p:ext uri="{BB962C8B-B14F-4D97-AF65-F5344CB8AC3E}">
        <p14:creationId xmlns:p14="http://schemas.microsoft.com/office/powerpoint/2010/main" val="26085426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Prophetic implications</a:t>
            </a:r>
            <a:endParaRPr lang="en-US" dirty="0"/>
          </a:p>
        </p:txBody>
      </p:sp>
      <p:sp>
        <p:nvSpPr>
          <p:cNvPr id="3" name="Content Placeholder 2"/>
          <p:cNvSpPr>
            <a:spLocks noGrp="1"/>
          </p:cNvSpPr>
          <p:nvPr>
            <p:ph idx="1"/>
          </p:nvPr>
        </p:nvSpPr>
        <p:spPr/>
        <p:txBody>
          <a:bodyPr/>
          <a:lstStyle/>
          <a:p>
            <a:r>
              <a:rPr lang="en-US" sz="3600" b="1" dirty="0"/>
              <a:t>Revelation 3:3 (KJV) </a:t>
            </a:r>
            <a:r>
              <a:rPr lang="en-US" sz="3600" baseline="30000" dirty="0"/>
              <a:t>3 </a:t>
            </a:r>
            <a:r>
              <a:rPr lang="en-US" sz="3600" dirty="0"/>
              <a:t>Remember therefore how thou hast received and heard, and hold fast, and repent. If therefore thou shalt not watch, I will come on thee as a thief, and thou shalt not know what hour I will come upon thee.</a:t>
            </a:r>
            <a:r>
              <a:rPr lang="en-US" dirty="0"/>
              <a:t> </a:t>
            </a:r>
          </a:p>
          <a:p>
            <a:endParaRPr lang="en-US" dirty="0"/>
          </a:p>
        </p:txBody>
      </p:sp>
    </p:spTree>
    <p:extLst>
      <p:ext uri="{BB962C8B-B14F-4D97-AF65-F5344CB8AC3E}">
        <p14:creationId xmlns:p14="http://schemas.microsoft.com/office/powerpoint/2010/main" val="25071917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Prophetic implications</a:t>
            </a:r>
            <a:endParaRPr lang="en-US" dirty="0"/>
          </a:p>
        </p:txBody>
      </p:sp>
      <p:sp>
        <p:nvSpPr>
          <p:cNvPr id="3" name="Content Placeholder 2"/>
          <p:cNvSpPr>
            <a:spLocks noGrp="1"/>
          </p:cNvSpPr>
          <p:nvPr>
            <p:ph idx="1"/>
          </p:nvPr>
        </p:nvSpPr>
        <p:spPr/>
        <p:txBody>
          <a:bodyPr/>
          <a:lstStyle/>
          <a:p>
            <a:endParaRPr lang="en-US" sz="4000" b="1" dirty="0" smtClean="0"/>
          </a:p>
          <a:p>
            <a:r>
              <a:rPr lang="en-US" sz="4000" b="1" dirty="0" smtClean="0"/>
              <a:t>Revelation </a:t>
            </a:r>
            <a:r>
              <a:rPr lang="en-US" sz="4000" b="1" dirty="0"/>
              <a:t>3:11 (KJV) </a:t>
            </a:r>
            <a:r>
              <a:rPr lang="en-US" sz="4000" baseline="30000" dirty="0"/>
              <a:t>11 </a:t>
            </a:r>
            <a:r>
              <a:rPr lang="en-US" sz="4000" dirty="0"/>
              <a:t>Behold, I come quickly: hold that fast which thou hast, that no man take thy crown. </a:t>
            </a:r>
          </a:p>
          <a:p>
            <a:endParaRPr lang="en-US" dirty="0"/>
          </a:p>
        </p:txBody>
      </p:sp>
    </p:spTree>
    <p:extLst>
      <p:ext uri="{BB962C8B-B14F-4D97-AF65-F5344CB8AC3E}">
        <p14:creationId xmlns:p14="http://schemas.microsoft.com/office/powerpoint/2010/main" val="4148906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Prophetic implications</a:t>
            </a:r>
            <a:endParaRPr lang="en-US" dirty="0"/>
          </a:p>
        </p:txBody>
      </p:sp>
      <p:sp>
        <p:nvSpPr>
          <p:cNvPr id="3" name="Content Placeholder 2"/>
          <p:cNvSpPr>
            <a:spLocks noGrp="1"/>
          </p:cNvSpPr>
          <p:nvPr>
            <p:ph idx="1"/>
          </p:nvPr>
        </p:nvSpPr>
        <p:spPr/>
        <p:txBody>
          <a:bodyPr/>
          <a:lstStyle/>
          <a:p>
            <a:r>
              <a:rPr lang="en-US" sz="4000" b="1" dirty="0"/>
              <a:t>Revelation 3:20 (KJV) </a:t>
            </a:r>
            <a:r>
              <a:rPr lang="en-US" sz="4000" baseline="30000" dirty="0"/>
              <a:t>20 </a:t>
            </a:r>
            <a:r>
              <a:rPr lang="en-US" sz="4000" dirty="0"/>
              <a:t>Behold, I stand at the door, and knock: if any man hear my voice, and open the door, I will come in to him, and will sup with him, and he with me. </a:t>
            </a:r>
          </a:p>
          <a:p>
            <a:pPr marL="114300" indent="0">
              <a:buNone/>
            </a:pPr>
            <a:endParaRPr lang="en-US" dirty="0"/>
          </a:p>
        </p:txBody>
      </p:sp>
    </p:spTree>
    <p:extLst>
      <p:ext uri="{BB962C8B-B14F-4D97-AF65-F5344CB8AC3E}">
        <p14:creationId xmlns:p14="http://schemas.microsoft.com/office/powerpoint/2010/main" val="31924117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of the seven messages</a:t>
            </a:r>
            <a:endParaRPr lang="en-US" dirty="0"/>
          </a:p>
        </p:txBody>
      </p:sp>
      <p:sp>
        <p:nvSpPr>
          <p:cNvPr id="3" name="Content Placeholder 2"/>
          <p:cNvSpPr>
            <a:spLocks noGrp="1"/>
          </p:cNvSpPr>
          <p:nvPr>
            <p:ph idx="1"/>
          </p:nvPr>
        </p:nvSpPr>
        <p:spPr/>
        <p:txBody>
          <a:bodyPr>
            <a:noAutofit/>
          </a:bodyPr>
          <a:lstStyle/>
          <a:p>
            <a:r>
              <a:rPr lang="en-US" sz="3200" b="1" dirty="0" smtClean="0"/>
              <a:t>SALUTATION</a:t>
            </a:r>
          </a:p>
          <a:p>
            <a:endParaRPr lang="en-US" sz="3200" b="1" dirty="0"/>
          </a:p>
          <a:p>
            <a:r>
              <a:rPr lang="en-US" sz="3200" b="1" dirty="0" smtClean="0"/>
              <a:t>CHRIST’S IDENTIFICATION AS SENDER</a:t>
            </a:r>
          </a:p>
          <a:p>
            <a:endParaRPr lang="en-US" sz="3200" b="1" dirty="0"/>
          </a:p>
          <a:p>
            <a:r>
              <a:rPr lang="en-US" sz="3200" b="1" dirty="0" smtClean="0"/>
              <a:t>A STATEMENT REGARDING THE CONDITION OF THE CHURCH</a:t>
            </a:r>
          </a:p>
          <a:p>
            <a:endParaRPr lang="en-US" sz="3200" b="1" dirty="0"/>
          </a:p>
          <a:p>
            <a:r>
              <a:rPr lang="en-US" sz="3200" b="1" dirty="0" smtClean="0"/>
              <a:t>COMMENT AND EXHORTATION</a:t>
            </a:r>
          </a:p>
        </p:txBody>
      </p:sp>
    </p:spTree>
    <p:extLst>
      <p:ext uri="{BB962C8B-B14F-4D97-AF65-F5344CB8AC3E}">
        <p14:creationId xmlns:p14="http://schemas.microsoft.com/office/powerpoint/2010/main" val="34801042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OF THE SEVEN MESSAGES</a:t>
            </a:r>
            <a:endParaRPr lang="en-US" dirty="0"/>
          </a:p>
        </p:txBody>
      </p:sp>
      <p:sp>
        <p:nvSpPr>
          <p:cNvPr id="3" name="Content Placeholder 2"/>
          <p:cNvSpPr>
            <a:spLocks noGrp="1"/>
          </p:cNvSpPr>
          <p:nvPr>
            <p:ph idx="1"/>
          </p:nvPr>
        </p:nvSpPr>
        <p:spPr/>
        <p:txBody>
          <a:bodyPr>
            <a:normAutofit/>
          </a:bodyPr>
          <a:lstStyle/>
          <a:p>
            <a:r>
              <a:rPr lang="en-US" sz="3200" b="1" dirty="0" smtClean="0"/>
              <a:t>A PROMISED OR THREATENED COMING</a:t>
            </a:r>
          </a:p>
          <a:p>
            <a:endParaRPr lang="en-US" sz="3200" b="1" dirty="0"/>
          </a:p>
          <a:p>
            <a:r>
              <a:rPr lang="en-US" sz="3200" b="1" dirty="0" smtClean="0"/>
              <a:t>AN ADMONITION TO HEED</a:t>
            </a:r>
          </a:p>
          <a:p>
            <a:endParaRPr lang="en-US" sz="3200" b="1" dirty="0"/>
          </a:p>
          <a:p>
            <a:r>
              <a:rPr lang="en-US" sz="3200" b="1" dirty="0" smtClean="0"/>
              <a:t>A PROMISED BLESSING</a:t>
            </a:r>
            <a:endParaRPr lang="en-US" sz="3200" b="1" dirty="0"/>
          </a:p>
        </p:txBody>
      </p:sp>
    </p:spTree>
    <p:extLst>
      <p:ext uri="{BB962C8B-B14F-4D97-AF65-F5344CB8AC3E}">
        <p14:creationId xmlns:p14="http://schemas.microsoft.com/office/powerpoint/2010/main" val="3240487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rgbClr val="93A299">
                    <a:lumMod val="75000"/>
                  </a:srgbClr>
                </a:solidFill>
              </a:rPr>
              <a:t>Revelation 1:16-20</a:t>
            </a:r>
            <a:endParaRPr lang="en-US" dirty="0"/>
          </a:p>
        </p:txBody>
      </p:sp>
      <p:sp>
        <p:nvSpPr>
          <p:cNvPr id="3" name="Content Placeholder 2"/>
          <p:cNvSpPr>
            <a:spLocks noGrp="1"/>
          </p:cNvSpPr>
          <p:nvPr>
            <p:ph idx="1"/>
          </p:nvPr>
        </p:nvSpPr>
        <p:spPr/>
        <p:txBody>
          <a:bodyPr>
            <a:normAutofit/>
          </a:bodyPr>
          <a:lstStyle/>
          <a:p>
            <a:r>
              <a:rPr lang="en-US" sz="4000" dirty="0"/>
              <a:t>17 And when I saw him, I fell at his feet as dead. And he laid his right hand upon me, saying unto me, Fear not; I am the first and the last:</a:t>
            </a:r>
          </a:p>
        </p:txBody>
      </p:sp>
    </p:spTree>
    <p:extLst>
      <p:ext uri="{BB962C8B-B14F-4D97-AF65-F5344CB8AC3E}">
        <p14:creationId xmlns:p14="http://schemas.microsoft.com/office/powerpoint/2010/main" val="4510037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Has the church failed?</a:t>
            </a:r>
            <a:endParaRPr lang="en-US"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692629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John 6:37-40</a:t>
            </a:r>
            <a:endParaRPr lang="en-US" sz="5400" dirty="0"/>
          </a:p>
        </p:txBody>
      </p:sp>
      <p:sp>
        <p:nvSpPr>
          <p:cNvPr id="3" name="Content Placeholder 2"/>
          <p:cNvSpPr>
            <a:spLocks noGrp="1"/>
          </p:cNvSpPr>
          <p:nvPr>
            <p:ph idx="1"/>
          </p:nvPr>
        </p:nvSpPr>
        <p:spPr/>
        <p:txBody>
          <a:bodyPr/>
          <a:lstStyle/>
          <a:p>
            <a:r>
              <a:rPr lang="en-US" sz="3600" dirty="0"/>
              <a:t>37 All that the Father </a:t>
            </a:r>
            <a:r>
              <a:rPr lang="en-US" sz="3600" dirty="0" err="1"/>
              <a:t>giveth</a:t>
            </a:r>
            <a:r>
              <a:rPr lang="en-US" sz="3600" dirty="0"/>
              <a:t> me shall come to me; and him that cometh to me I will in no wise cast out. 38 For I came down from heaven, not to do mine own will, but the will of him that sent me.</a:t>
            </a:r>
            <a:r>
              <a:rPr lang="en-US" dirty="0"/>
              <a:t> </a:t>
            </a:r>
          </a:p>
        </p:txBody>
      </p:sp>
    </p:spTree>
    <p:extLst>
      <p:ext uri="{BB962C8B-B14F-4D97-AF65-F5344CB8AC3E}">
        <p14:creationId xmlns:p14="http://schemas.microsoft.com/office/powerpoint/2010/main" val="37906204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rgbClr val="93A299">
                    <a:lumMod val="75000"/>
                  </a:srgbClr>
                </a:solidFill>
              </a:rPr>
              <a:t>John 6:37-40</a:t>
            </a:r>
            <a:endParaRPr lang="en-US" dirty="0"/>
          </a:p>
        </p:txBody>
      </p:sp>
      <p:sp>
        <p:nvSpPr>
          <p:cNvPr id="3" name="Content Placeholder 2"/>
          <p:cNvSpPr>
            <a:spLocks noGrp="1"/>
          </p:cNvSpPr>
          <p:nvPr>
            <p:ph idx="1"/>
          </p:nvPr>
        </p:nvSpPr>
        <p:spPr/>
        <p:txBody>
          <a:bodyPr>
            <a:noAutofit/>
          </a:bodyPr>
          <a:lstStyle/>
          <a:p>
            <a:r>
              <a:rPr lang="en-US" sz="3200" dirty="0"/>
              <a:t>39 And this is the Father's will which hath sent me, that of all which he hath given me I should lose nothing, but should raise it up again at the last day. 40 And this is the will of him that sent me, that every one which </a:t>
            </a:r>
            <a:r>
              <a:rPr lang="en-US" sz="3200" dirty="0" err="1"/>
              <a:t>seeth</a:t>
            </a:r>
            <a:r>
              <a:rPr lang="en-US" sz="3200" dirty="0"/>
              <a:t> the Son, and believeth on him, may have everlasting life: and I will raise him up at the last day. </a:t>
            </a:r>
          </a:p>
        </p:txBody>
      </p:sp>
    </p:spTree>
    <p:extLst>
      <p:ext uri="{BB962C8B-B14F-4D97-AF65-F5344CB8AC3E}">
        <p14:creationId xmlns:p14="http://schemas.microsoft.com/office/powerpoint/2010/main" val="3721386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1 Corinthians 9:22 </a:t>
            </a:r>
            <a:endParaRPr lang="en-US" sz="4800" dirty="0"/>
          </a:p>
        </p:txBody>
      </p:sp>
      <p:sp>
        <p:nvSpPr>
          <p:cNvPr id="3" name="Content Placeholder 2"/>
          <p:cNvSpPr>
            <a:spLocks noGrp="1"/>
          </p:cNvSpPr>
          <p:nvPr>
            <p:ph idx="1"/>
          </p:nvPr>
        </p:nvSpPr>
        <p:spPr/>
        <p:txBody>
          <a:bodyPr>
            <a:normAutofit/>
          </a:bodyPr>
          <a:lstStyle/>
          <a:p>
            <a:r>
              <a:rPr lang="en-US" sz="4000" baseline="30000" dirty="0"/>
              <a:t>22 </a:t>
            </a:r>
            <a:r>
              <a:rPr lang="en-US" sz="4000" dirty="0"/>
              <a:t>To the weak became I as weak, that I might gain the weak: I am made all things to all </a:t>
            </a:r>
            <a:r>
              <a:rPr lang="en-US" sz="4000" i="1" dirty="0"/>
              <a:t>men</a:t>
            </a:r>
            <a:r>
              <a:rPr lang="en-US" sz="4000" dirty="0"/>
              <a:t>, </a:t>
            </a:r>
            <a:r>
              <a:rPr lang="en-US" sz="4000" b="1" i="1" u="sng" dirty="0"/>
              <a:t>that I might by all means save some</a:t>
            </a:r>
            <a:r>
              <a:rPr lang="en-US" sz="4000" dirty="0"/>
              <a:t>. </a:t>
            </a:r>
          </a:p>
          <a:p>
            <a:pPr marL="114300" indent="0">
              <a:buNone/>
            </a:pPr>
            <a:endParaRPr lang="en-US" sz="4000" dirty="0"/>
          </a:p>
        </p:txBody>
      </p:sp>
    </p:spTree>
    <p:extLst>
      <p:ext uri="{BB962C8B-B14F-4D97-AF65-F5344CB8AC3E}">
        <p14:creationId xmlns:p14="http://schemas.microsoft.com/office/powerpoint/2010/main" val="5991003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Romans 8:30</a:t>
            </a:r>
            <a:endParaRPr lang="en-US" sz="5400" dirty="0"/>
          </a:p>
        </p:txBody>
      </p:sp>
      <p:sp>
        <p:nvSpPr>
          <p:cNvPr id="3" name="Content Placeholder 2"/>
          <p:cNvSpPr>
            <a:spLocks noGrp="1"/>
          </p:cNvSpPr>
          <p:nvPr>
            <p:ph idx="1"/>
          </p:nvPr>
        </p:nvSpPr>
        <p:spPr/>
        <p:txBody>
          <a:bodyPr/>
          <a:lstStyle/>
          <a:p>
            <a:r>
              <a:rPr lang="en-US" sz="4000" b="1" dirty="0"/>
              <a:t>Romans 8:30 (KJV) </a:t>
            </a:r>
            <a:r>
              <a:rPr lang="en-US" sz="4000" baseline="30000" dirty="0"/>
              <a:t>30 </a:t>
            </a:r>
            <a:r>
              <a:rPr lang="en-US" sz="4000" dirty="0"/>
              <a:t>Moreover whom </a:t>
            </a:r>
            <a:r>
              <a:rPr lang="en-US" sz="4000" b="1" dirty="0"/>
              <a:t>HE</a:t>
            </a:r>
            <a:r>
              <a:rPr lang="en-US" sz="4000" dirty="0"/>
              <a:t> did predestinate, them </a:t>
            </a:r>
            <a:r>
              <a:rPr lang="en-US" sz="4000" b="1" dirty="0"/>
              <a:t>HE</a:t>
            </a:r>
            <a:r>
              <a:rPr lang="en-US" sz="4000" dirty="0"/>
              <a:t> also called: and whom </a:t>
            </a:r>
            <a:r>
              <a:rPr lang="en-US" sz="4000" b="1" dirty="0"/>
              <a:t>HE</a:t>
            </a:r>
            <a:r>
              <a:rPr lang="en-US" sz="4000" dirty="0"/>
              <a:t> called, them </a:t>
            </a:r>
            <a:r>
              <a:rPr lang="en-US" sz="4000" b="1" dirty="0"/>
              <a:t>HE</a:t>
            </a:r>
            <a:r>
              <a:rPr lang="en-US" sz="4000" dirty="0"/>
              <a:t> also justified: and whom </a:t>
            </a:r>
            <a:r>
              <a:rPr lang="en-US" sz="4000" b="1" dirty="0"/>
              <a:t>HE</a:t>
            </a:r>
            <a:r>
              <a:rPr lang="en-US" sz="4000" dirty="0"/>
              <a:t> justified, them </a:t>
            </a:r>
            <a:r>
              <a:rPr lang="en-US" sz="4000" b="1" dirty="0"/>
              <a:t>HE</a:t>
            </a:r>
            <a:r>
              <a:rPr lang="en-US" sz="4000" dirty="0"/>
              <a:t> also glorified. </a:t>
            </a:r>
          </a:p>
          <a:p>
            <a:pPr marL="114300" indent="0">
              <a:buNone/>
            </a:pPr>
            <a:endParaRPr lang="en-US" dirty="0"/>
          </a:p>
        </p:txBody>
      </p:sp>
    </p:spTree>
    <p:extLst>
      <p:ext uri="{BB962C8B-B14F-4D97-AF65-F5344CB8AC3E}">
        <p14:creationId xmlns:p14="http://schemas.microsoft.com/office/powerpoint/2010/main" val="589255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rgbClr val="93A299">
                    <a:lumMod val="75000"/>
                  </a:srgbClr>
                </a:solidFill>
              </a:rPr>
              <a:t>Revelation 1:16-20</a:t>
            </a:r>
            <a:endParaRPr lang="en-US" dirty="0"/>
          </a:p>
        </p:txBody>
      </p:sp>
      <p:sp>
        <p:nvSpPr>
          <p:cNvPr id="3" name="Content Placeholder 2"/>
          <p:cNvSpPr>
            <a:spLocks noGrp="1"/>
          </p:cNvSpPr>
          <p:nvPr>
            <p:ph idx="1"/>
          </p:nvPr>
        </p:nvSpPr>
        <p:spPr/>
        <p:txBody>
          <a:bodyPr>
            <a:normAutofit/>
          </a:bodyPr>
          <a:lstStyle/>
          <a:p>
            <a:endParaRPr lang="en-US" sz="4000" dirty="0" smtClean="0"/>
          </a:p>
          <a:p>
            <a:r>
              <a:rPr lang="en-US" sz="4000" dirty="0" smtClean="0"/>
              <a:t>18 </a:t>
            </a:r>
            <a:r>
              <a:rPr lang="en-US" sz="4000" dirty="0"/>
              <a:t>I am he that </a:t>
            </a:r>
            <a:r>
              <a:rPr lang="en-US" sz="4000" dirty="0" err="1"/>
              <a:t>liveth</a:t>
            </a:r>
            <a:r>
              <a:rPr lang="en-US" sz="4000" dirty="0"/>
              <a:t>, and was dead; and, behold, I am alive for evermore, Amen; and have the keys of hell and of death.</a:t>
            </a:r>
          </a:p>
        </p:txBody>
      </p:sp>
    </p:spTree>
    <p:extLst>
      <p:ext uri="{BB962C8B-B14F-4D97-AF65-F5344CB8AC3E}">
        <p14:creationId xmlns:p14="http://schemas.microsoft.com/office/powerpoint/2010/main" val="3856016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Revelation 1:16-20</a:t>
            </a:r>
            <a:endParaRPr lang="en-US" sz="5400" dirty="0"/>
          </a:p>
        </p:txBody>
      </p:sp>
      <p:sp>
        <p:nvSpPr>
          <p:cNvPr id="3" name="Content Placeholder 2"/>
          <p:cNvSpPr>
            <a:spLocks noGrp="1"/>
          </p:cNvSpPr>
          <p:nvPr>
            <p:ph idx="1"/>
          </p:nvPr>
        </p:nvSpPr>
        <p:spPr/>
        <p:txBody>
          <a:bodyPr>
            <a:normAutofit/>
          </a:bodyPr>
          <a:lstStyle/>
          <a:p>
            <a:endParaRPr lang="en-US" sz="4000" dirty="0" smtClean="0"/>
          </a:p>
          <a:p>
            <a:r>
              <a:rPr lang="en-US" sz="4000" dirty="0" smtClean="0"/>
              <a:t>19 </a:t>
            </a:r>
            <a:r>
              <a:rPr lang="en-US" sz="4000" dirty="0"/>
              <a:t>Write the things which thou hast seen, and the things which are, and the things which shall be hereafter; </a:t>
            </a:r>
          </a:p>
        </p:txBody>
      </p:sp>
    </p:spTree>
    <p:extLst>
      <p:ext uri="{BB962C8B-B14F-4D97-AF65-F5344CB8AC3E}">
        <p14:creationId xmlns:p14="http://schemas.microsoft.com/office/powerpoint/2010/main" val="57283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Revelation 1:16-20</a:t>
            </a:r>
            <a:endParaRPr lang="en-US" sz="5400" dirty="0"/>
          </a:p>
        </p:txBody>
      </p:sp>
      <p:sp>
        <p:nvSpPr>
          <p:cNvPr id="3" name="Content Placeholder 2"/>
          <p:cNvSpPr>
            <a:spLocks noGrp="1"/>
          </p:cNvSpPr>
          <p:nvPr>
            <p:ph idx="1"/>
          </p:nvPr>
        </p:nvSpPr>
        <p:spPr/>
        <p:txBody>
          <a:bodyPr>
            <a:noAutofit/>
          </a:bodyPr>
          <a:lstStyle/>
          <a:p>
            <a:r>
              <a:rPr lang="en-US" sz="4000" dirty="0"/>
              <a:t>20 The mystery of the seven stars which thou </a:t>
            </a:r>
            <a:r>
              <a:rPr lang="en-US" sz="4000" dirty="0" err="1"/>
              <a:t>sawest</a:t>
            </a:r>
            <a:r>
              <a:rPr lang="en-US" sz="4000" dirty="0"/>
              <a:t> in my right hand, and the seven golden candlesticks. The seven stars are the angels of the seven churches: and the seven candlesticks which thou </a:t>
            </a:r>
            <a:r>
              <a:rPr lang="en-US" sz="4000" dirty="0" err="1"/>
              <a:t>sawest</a:t>
            </a:r>
            <a:r>
              <a:rPr lang="en-US" sz="4000" dirty="0"/>
              <a:t> are the seven churches. </a:t>
            </a:r>
          </a:p>
        </p:txBody>
      </p:sp>
    </p:spTree>
    <p:extLst>
      <p:ext uri="{BB962C8B-B14F-4D97-AF65-F5344CB8AC3E}">
        <p14:creationId xmlns:p14="http://schemas.microsoft.com/office/powerpoint/2010/main" val="2990053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86247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Matthew 16:15-18 (KJV)</a:t>
            </a:r>
          </a:p>
        </p:txBody>
      </p:sp>
      <p:sp>
        <p:nvSpPr>
          <p:cNvPr id="3" name="Content Placeholder 2"/>
          <p:cNvSpPr>
            <a:spLocks noGrp="1"/>
          </p:cNvSpPr>
          <p:nvPr>
            <p:ph idx="1"/>
          </p:nvPr>
        </p:nvSpPr>
        <p:spPr/>
        <p:txBody>
          <a:bodyPr>
            <a:normAutofit/>
          </a:bodyPr>
          <a:lstStyle/>
          <a:p>
            <a:r>
              <a:rPr lang="en-US" sz="4000" dirty="0"/>
              <a:t>15 He </a:t>
            </a:r>
            <a:r>
              <a:rPr lang="en-US" sz="4000" dirty="0" err="1"/>
              <a:t>saith</a:t>
            </a:r>
            <a:r>
              <a:rPr lang="en-US" sz="4000" dirty="0"/>
              <a:t> unto them, But whom say ye that I am? 16 And Simon Peter answered and said, Thou art the Christ, the Son of the living God.</a:t>
            </a:r>
          </a:p>
        </p:txBody>
      </p:sp>
    </p:spTree>
    <p:extLst>
      <p:ext uri="{BB962C8B-B14F-4D97-AF65-F5344CB8AC3E}">
        <p14:creationId xmlns:p14="http://schemas.microsoft.com/office/powerpoint/2010/main" val="35531379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227</TotalTime>
  <Words>1448</Words>
  <Application>Microsoft Office PowerPoint</Application>
  <PresentationFormat>On-screen Show (4:3)</PresentationFormat>
  <Paragraphs>117</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Apothecary</vt:lpstr>
      <vt:lpstr>PowerPoint Presentation</vt:lpstr>
      <vt:lpstr>Revelation 2-3</vt:lpstr>
      <vt:lpstr>Revelation 1:16-20</vt:lpstr>
      <vt:lpstr>Revelation 1:16-20</vt:lpstr>
      <vt:lpstr>Revelation 1:16-20</vt:lpstr>
      <vt:lpstr>Revelation 1:16-20</vt:lpstr>
      <vt:lpstr>Revelation 1:16-20</vt:lpstr>
      <vt:lpstr>PowerPoint Presentation</vt:lpstr>
      <vt:lpstr>Matthew 16:15-18 (KJV)</vt:lpstr>
      <vt:lpstr>Matthew 16:15-18 (KJV)</vt:lpstr>
      <vt:lpstr>2 Corinthians 5:8 </vt:lpstr>
      <vt:lpstr>1 Corinthians 12:13 </vt:lpstr>
      <vt:lpstr>Ephesians 5:23 </vt:lpstr>
      <vt:lpstr>Ephesians 5:25-27 </vt:lpstr>
      <vt:lpstr>Ephesians 5:25-27 </vt:lpstr>
      <vt:lpstr>Hebrews 12:23 </vt:lpstr>
      <vt:lpstr>Revelation 1:19 </vt:lpstr>
      <vt:lpstr>The Seven Churches</vt:lpstr>
      <vt:lpstr>The seven churches</vt:lpstr>
      <vt:lpstr>The messages to the seven churches</vt:lpstr>
      <vt:lpstr>PowerPoint Presentation</vt:lpstr>
      <vt:lpstr>Five Reasons for persecution</vt:lpstr>
      <vt:lpstr>Five Reasons for persecution</vt:lpstr>
      <vt:lpstr>Matthew 10:22</vt:lpstr>
      <vt:lpstr>Matthew 24:9 </vt:lpstr>
      <vt:lpstr>John 15:18-21</vt:lpstr>
      <vt:lpstr>John 15:18-21</vt:lpstr>
      <vt:lpstr>Acts 14:22</vt:lpstr>
      <vt:lpstr>1 Peter 2:18-21 </vt:lpstr>
      <vt:lpstr>1 Peter 2:18-21 </vt:lpstr>
      <vt:lpstr>1 Peter 2:18-21 </vt:lpstr>
      <vt:lpstr>The prophetic perspective</vt:lpstr>
      <vt:lpstr>The prophetic perspective</vt:lpstr>
      <vt:lpstr>Prophetic implications</vt:lpstr>
      <vt:lpstr>Prophetic implications</vt:lpstr>
      <vt:lpstr>Prophetic implications</vt:lpstr>
      <vt:lpstr>Prophetic implications</vt:lpstr>
      <vt:lpstr>Format of the seven messages</vt:lpstr>
      <vt:lpstr>FORMAT OF THE SEVEN MESSAGES</vt:lpstr>
      <vt:lpstr>Has the church failed?</vt:lpstr>
      <vt:lpstr>John 6:37-40</vt:lpstr>
      <vt:lpstr>John 6:37-40</vt:lpstr>
      <vt:lpstr>1 Corinthians 9:22 </vt:lpstr>
      <vt:lpstr>Romans 8:30</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Flores</dc:creator>
  <cp:lastModifiedBy>Carlos Flores</cp:lastModifiedBy>
  <cp:revision>9</cp:revision>
  <dcterms:created xsi:type="dcterms:W3CDTF">2012-12-12T19:25:11Z</dcterms:created>
  <dcterms:modified xsi:type="dcterms:W3CDTF">2012-12-12T23:12:48Z</dcterms:modified>
</cp:coreProperties>
</file>